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80" r:id="rId3"/>
  </p:sldMasterIdLst>
  <p:sldIdLst>
    <p:sldId id="257" r:id="rId4"/>
    <p:sldId id="261" r:id="rId5"/>
    <p:sldId id="263" r:id="rId6"/>
    <p:sldId id="265" r:id="rId7"/>
    <p:sldId id="264" r:id="rId8"/>
    <p:sldId id="268" r:id="rId9"/>
    <p:sldId id="267" r:id="rId10"/>
    <p:sldId id="270" r:id="rId11"/>
    <p:sldId id="272" r:id="rId12"/>
    <p:sldId id="273" r:id="rId13"/>
    <p:sldId id="301" r:id="rId14"/>
    <p:sldId id="281" r:id="rId15"/>
    <p:sldId id="300" r:id="rId16"/>
    <p:sldId id="283" r:id="rId17"/>
    <p:sldId id="303" r:id="rId18"/>
    <p:sldId id="275" r:id="rId19"/>
    <p:sldId id="277" r:id="rId20"/>
    <p:sldId id="278" r:id="rId21"/>
    <p:sldId id="279" r:id="rId22"/>
    <p:sldId id="280" r:id="rId23"/>
    <p:sldId id="305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BBEB27-C1A0-4CE2-B474-C1A615942DD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A205BA6-375B-468E-947B-2B891BCF835D}">
      <dgm:prSet phldrT="[Text]" phldr="1"/>
      <dgm:spPr/>
      <dgm:t>
        <a:bodyPr/>
        <a:lstStyle/>
        <a:p>
          <a:endParaRPr lang="en-US"/>
        </a:p>
      </dgm:t>
    </dgm:pt>
    <dgm:pt modelId="{CCAA8693-C8D3-4398-AC09-7A6D13352A1B}" type="parTrans" cxnId="{809F59BB-95D4-4D42-838A-2AA3FFC47A80}">
      <dgm:prSet/>
      <dgm:spPr/>
      <dgm:t>
        <a:bodyPr/>
        <a:lstStyle/>
        <a:p>
          <a:endParaRPr lang="en-US"/>
        </a:p>
      </dgm:t>
    </dgm:pt>
    <dgm:pt modelId="{E36DF395-BF3F-4A36-9576-989FE673B128}" type="sibTrans" cxnId="{809F59BB-95D4-4D42-838A-2AA3FFC47A80}">
      <dgm:prSet/>
      <dgm:spPr/>
      <dgm:t>
        <a:bodyPr/>
        <a:lstStyle/>
        <a:p>
          <a:endParaRPr lang="en-US"/>
        </a:p>
      </dgm:t>
    </dgm:pt>
    <dgm:pt modelId="{190B4DF5-2F31-4787-B7BD-32C09DCE35F4}">
      <dgm:prSet phldrT="[Text]" phldr="1"/>
      <dgm:spPr/>
      <dgm:t>
        <a:bodyPr/>
        <a:lstStyle/>
        <a:p>
          <a:endParaRPr lang="en-US"/>
        </a:p>
      </dgm:t>
    </dgm:pt>
    <dgm:pt modelId="{53CB6E2A-FD91-42E5-B150-C366731648AC}" type="parTrans" cxnId="{6FADA6A9-C501-4A71-8352-C1B920568334}">
      <dgm:prSet/>
      <dgm:spPr/>
      <dgm:t>
        <a:bodyPr/>
        <a:lstStyle/>
        <a:p>
          <a:endParaRPr lang="en-US"/>
        </a:p>
      </dgm:t>
    </dgm:pt>
    <dgm:pt modelId="{1ABC9EE6-103D-4135-8316-8254AF2E3776}" type="sibTrans" cxnId="{6FADA6A9-C501-4A71-8352-C1B920568334}">
      <dgm:prSet/>
      <dgm:spPr/>
      <dgm:t>
        <a:bodyPr/>
        <a:lstStyle/>
        <a:p>
          <a:endParaRPr lang="en-US"/>
        </a:p>
      </dgm:t>
    </dgm:pt>
    <dgm:pt modelId="{B5CE65C3-9B1C-4E30-8039-86F2D005D852}">
      <dgm:prSet phldrT="[Text]" phldr="1"/>
      <dgm:spPr/>
      <dgm:t>
        <a:bodyPr/>
        <a:lstStyle/>
        <a:p>
          <a:endParaRPr lang="en-US"/>
        </a:p>
      </dgm:t>
    </dgm:pt>
    <dgm:pt modelId="{7CA7ECD2-29B5-49AF-8CAF-FC579DD2CBA4}" type="parTrans" cxnId="{52F3F7EF-221E-429B-A6BF-2971BAA4C0B9}">
      <dgm:prSet/>
      <dgm:spPr/>
      <dgm:t>
        <a:bodyPr/>
        <a:lstStyle/>
        <a:p>
          <a:endParaRPr lang="en-US"/>
        </a:p>
      </dgm:t>
    </dgm:pt>
    <dgm:pt modelId="{F9A8C952-0882-40AD-8608-460143AE1F48}" type="sibTrans" cxnId="{52F3F7EF-221E-429B-A6BF-2971BAA4C0B9}">
      <dgm:prSet/>
      <dgm:spPr/>
      <dgm:t>
        <a:bodyPr/>
        <a:lstStyle/>
        <a:p>
          <a:endParaRPr lang="en-US"/>
        </a:p>
      </dgm:t>
    </dgm:pt>
    <dgm:pt modelId="{FE4EBDBC-9F25-4376-8CEB-0CA8A0A96F52}">
      <dgm:prSet phldrT="[Text]" phldr="1"/>
      <dgm:spPr/>
      <dgm:t>
        <a:bodyPr/>
        <a:lstStyle/>
        <a:p>
          <a:endParaRPr lang="en-US"/>
        </a:p>
      </dgm:t>
    </dgm:pt>
    <dgm:pt modelId="{7145D705-27E4-47A7-B587-96B71C0BFF4A}" type="parTrans" cxnId="{FF60A912-D754-41AA-A3DA-0D1CCF01C9A8}">
      <dgm:prSet/>
      <dgm:spPr/>
      <dgm:t>
        <a:bodyPr/>
        <a:lstStyle/>
        <a:p>
          <a:endParaRPr lang="en-US"/>
        </a:p>
      </dgm:t>
    </dgm:pt>
    <dgm:pt modelId="{02122D25-305D-4BEA-9CF0-C8F93E2D32FE}" type="sibTrans" cxnId="{FF60A912-D754-41AA-A3DA-0D1CCF01C9A8}">
      <dgm:prSet/>
      <dgm:spPr/>
      <dgm:t>
        <a:bodyPr/>
        <a:lstStyle/>
        <a:p>
          <a:endParaRPr lang="en-US"/>
        </a:p>
      </dgm:t>
    </dgm:pt>
    <dgm:pt modelId="{8A0D33D7-46C1-4F82-89B3-089051B04A8F}">
      <dgm:prSet phldrT="[Text]" phldr="1"/>
      <dgm:spPr/>
      <dgm:t>
        <a:bodyPr/>
        <a:lstStyle/>
        <a:p>
          <a:endParaRPr lang="en-US"/>
        </a:p>
      </dgm:t>
    </dgm:pt>
    <dgm:pt modelId="{47EFC408-0287-451D-B7CB-1956B4678CA2}" type="parTrans" cxnId="{056F84E1-A9B8-4F03-A0B8-0F481F364DC6}">
      <dgm:prSet/>
      <dgm:spPr/>
      <dgm:t>
        <a:bodyPr/>
        <a:lstStyle/>
        <a:p>
          <a:endParaRPr lang="en-US"/>
        </a:p>
      </dgm:t>
    </dgm:pt>
    <dgm:pt modelId="{FB3D801C-78C0-40CB-B370-C594358EE1D0}" type="sibTrans" cxnId="{056F84E1-A9B8-4F03-A0B8-0F481F364DC6}">
      <dgm:prSet/>
      <dgm:spPr/>
      <dgm:t>
        <a:bodyPr/>
        <a:lstStyle/>
        <a:p>
          <a:endParaRPr lang="en-US"/>
        </a:p>
      </dgm:t>
    </dgm:pt>
    <dgm:pt modelId="{F2874F2D-8E74-4B09-BECF-B0DE7DB0A505}">
      <dgm:prSet phldrT="[Text]" phldr="1"/>
      <dgm:spPr/>
      <dgm:t>
        <a:bodyPr/>
        <a:lstStyle/>
        <a:p>
          <a:endParaRPr lang="en-US" dirty="0"/>
        </a:p>
      </dgm:t>
    </dgm:pt>
    <dgm:pt modelId="{960DC7FE-D027-43E9-AA51-69EA22AF6B57}" type="parTrans" cxnId="{71A20F62-4C6F-468B-9F8D-9B42FC7CA359}">
      <dgm:prSet/>
      <dgm:spPr/>
      <dgm:t>
        <a:bodyPr/>
        <a:lstStyle/>
        <a:p>
          <a:endParaRPr lang="en-US"/>
        </a:p>
      </dgm:t>
    </dgm:pt>
    <dgm:pt modelId="{9EDB88A6-2DD3-4C64-8474-4CAB88D6E52E}" type="sibTrans" cxnId="{71A20F62-4C6F-468B-9F8D-9B42FC7CA359}">
      <dgm:prSet/>
      <dgm:spPr/>
      <dgm:t>
        <a:bodyPr/>
        <a:lstStyle/>
        <a:p>
          <a:endParaRPr lang="en-US"/>
        </a:p>
      </dgm:t>
    </dgm:pt>
    <dgm:pt modelId="{FA4DBC5F-753E-4846-85B2-185BF3D324C5}">
      <dgm:prSet phldrT="[Text]" phldr="1"/>
      <dgm:spPr/>
      <dgm:t>
        <a:bodyPr/>
        <a:lstStyle/>
        <a:p>
          <a:endParaRPr lang="en-US"/>
        </a:p>
      </dgm:t>
    </dgm:pt>
    <dgm:pt modelId="{B90B2BBD-D958-43DF-9FCD-E53E84B405FC}" type="parTrans" cxnId="{41A3BD76-2AB1-4FBE-B80E-2086B0E245C8}">
      <dgm:prSet/>
      <dgm:spPr/>
      <dgm:t>
        <a:bodyPr/>
        <a:lstStyle/>
        <a:p>
          <a:endParaRPr lang="en-US"/>
        </a:p>
      </dgm:t>
    </dgm:pt>
    <dgm:pt modelId="{B4CA1F8B-1444-405C-A61C-78777DEDF86D}" type="sibTrans" cxnId="{41A3BD76-2AB1-4FBE-B80E-2086B0E245C8}">
      <dgm:prSet/>
      <dgm:spPr/>
      <dgm:t>
        <a:bodyPr/>
        <a:lstStyle/>
        <a:p>
          <a:endParaRPr lang="en-US"/>
        </a:p>
      </dgm:t>
    </dgm:pt>
    <dgm:pt modelId="{E6A08781-730F-471B-97D9-1F925B97C915}">
      <dgm:prSet phldrT="[Text]" phldr="1"/>
      <dgm:spPr/>
      <dgm:t>
        <a:bodyPr/>
        <a:lstStyle/>
        <a:p>
          <a:endParaRPr lang="en-US"/>
        </a:p>
      </dgm:t>
    </dgm:pt>
    <dgm:pt modelId="{7F309B16-11A8-45C9-9C83-7949CDAD168D}" type="parTrans" cxnId="{85E89FE8-F7E4-436A-A18A-D68173E62E32}">
      <dgm:prSet/>
      <dgm:spPr/>
      <dgm:t>
        <a:bodyPr/>
        <a:lstStyle/>
        <a:p>
          <a:endParaRPr lang="en-US"/>
        </a:p>
      </dgm:t>
    </dgm:pt>
    <dgm:pt modelId="{18FCE545-D34A-45E3-BDD4-6AECF12092AB}" type="sibTrans" cxnId="{85E89FE8-F7E4-436A-A18A-D68173E62E32}">
      <dgm:prSet/>
      <dgm:spPr/>
      <dgm:t>
        <a:bodyPr/>
        <a:lstStyle/>
        <a:p>
          <a:endParaRPr lang="en-US"/>
        </a:p>
      </dgm:t>
    </dgm:pt>
    <dgm:pt modelId="{BD47D0D5-3DD5-42AD-B1A5-FF6E484EE261}">
      <dgm:prSet phldrT="[Text]" phldr="1"/>
      <dgm:spPr/>
      <dgm:t>
        <a:bodyPr/>
        <a:lstStyle/>
        <a:p>
          <a:endParaRPr lang="en-US"/>
        </a:p>
      </dgm:t>
    </dgm:pt>
    <dgm:pt modelId="{C1704FE2-E1B9-4532-B945-6C40849CDBD8}" type="parTrans" cxnId="{2F6FE989-E7AD-44EF-AF55-CAC2A9E2E833}">
      <dgm:prSet/>
      <dgm:spPr/>
      <dgm:t>
        <a:bodyPr/>
        <a:lstStyle/>
        <a:p>
          <a:endParaRPr lang="en-US"/>
        </a:p>
      </dgm:t>
    </dgm:pt>
    <dgm:pt modelId="{23330DE3-EE47-48DE-851F-84D7C3BD24CD}" type="sibTrans" cxnId="{2F6FE989-E7AD-44EF-AF55-CAC2A9E2E833}">
      <dgm:prSet/>
      <dgm:spPr/>
      <dgm:t>
        <a:bodyPr/>
        <a:lstStyle/>
        <a:p>
          <a:endParaRPr lang="en-US"/>
        </a:p>
      </dgm:t>
    </dgm:pt>
    <dgm:pt modelId="{B7CE7A95-0F08-4B3B-8B20-963B40213239}" type="pres">
      <dgm:prSet presAssocID="{25BBEB27-C1A0-4CE2-B474-C1A615942DD4}" presName="Name0" presStyleCnt="0">
        <dgm:presLayoutVars>
          <dgm:dir/>
          <dgm:animLvl val="lvl"/>
          <dgm:resizeHandles val="exact"/>
        </dgm:presLayoutVars>
      </dgm:prSet>
      <dgm:spPr/>
    </dgm:pt>
    <dgm:pt modelId="{AE711C3C-6DF4-4E64-AC37-9F4512353664}" type="pres">
      <dgm:prSet presAssocID="{25BBEB27-C1A0-4CE2-B474-C1A615942DD4}" presName="tSp" presStyleCnt="0"/>
      <dgm:spPr/>
    </dgm:pt>
    <dgm:pt modelId="{560F1436-42FA-4158-B5E0-F71C0CD2C623}" type="pres">
      <dgm:prSet presAssocID="{25BBEB27-C1A0-4CE2-B474-C1A615942DD4}" presName="bSp" presStyleCnt="0"/>
      <dgm:spPr/>
    </dgm:pt>
    <dgm:pt modelId="{DDC38A6F-F634-40C4-8924-7CDCDDED52D1}" type="pres">
      <dgm:prSet presAssocID="{25BBEB27-C1A0-4CE2-B474-C1A615942DD4}" presName="process" presStyleCnt="0"/>
      <dgm:spPr/>
    </dgm:pt>
    <dgm:pt modelId="{854485EA-262D-4B2A-9B6A-6EAE7B531F3B}" type="pres">
      <dgm:prSet presAssocID="{3A205BA6-375B-468E-947B-2B891BCF835D}" presName="composite1" presStyleCnt="0"/>
      <dgm:spPr/>
    </dgm:pt>
    <dgm:pt modelId="{A15C80AD-0FEF-41FC-985C-34A20CF6278D}" type="pres">
      <dgm:prSet presAssocID="{3A205BA6-375B-468E-947B-2B891BCF835D}" presName="dummyNode1" presStyleLbl="node1" presStyleIdx="0" presStyleCnt="3"/>
      <dgm:spPr/>
    </dgm:pt>
    <dgm:pt modelId="{9F00C5F5-4462-4B2A-8B86-14FA37BFBF33}" type="pres">
      <dgm:prSet presAssocID="{3A205BA6-375B-468E-947B-2B891BCF835D}" presName="childNode1" presStyleLbl="bgAcc1" presStyleIdx="0" presStyleCnt="3">
        <dgm:presLayoutVars>
          <dgm:bulletEnabled val="1"/>
        </dgm:presLayoutVars>
      </dgm:prSet>
      <dgm:spPr/>
    </dgm:pt>
    <dgm:pt modelId="{E784F09D-9C5F-43A0-95F8-16AF08E907CC}" type="pres">
      <dgm:prSet presAssocID="{3A205BA6-375B-468E-947B-2B891BCF835D}" presName="childNode1tx" presStyleLbl="bgAcc1" presStyleIdx="0" presStyleCnt="3">
        <dgm:presLayoutVars>
          <dgm:bulletEnabled val="1"/>
        </dgm:presLayoutVars>
      </dgm:prSet>
      <dgm:spPr/>
    </dgm:pt>
    <dgm:pt modelId="{D9542CB8-6475-481C-BC94-8F38B33BE31C}" type="pres">
      <dgm:prSet presAssocID="{3A205BA6-375B-468E-947B-2B891BCF835D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CD7698C-B5A1-44DB-AB6D-5CF93ABE8044}" type="pres">
      <dgm:prSet presAssocID="{3A205BA6-375B-468E-947B-2B891BCF835D}" presName="connSite1" presStyleCnt="0"/>
      <dgm:spPr/>
    </dgm:pt>
    <dgm:pt modelId="{3CFBF91B-F710-46EB-A767-9875DA6A2872}" type="pres">
      <dgm:prSet presAssocID="{E36DF395-BF3F-4A36-9576-989FE673B128}" presName="Name9" presStyleLbl="sibTrans2D1" presStyleIdx="0" presStyleCnt="2"/>
      <dgm:spPr/>
    </dgm:pt>
    <dgm:pt modelId="{D7E354C3-A759-4426-AAE5-DAB1FE4F9156}" type="pres">
      <dgm:prSet presAssocID="{FE4EBDBC-9F25-4376-8CEB-0CA8A0A96F52}" presName="composite2" presStyleCnt="0"/>
      <dgm:spPr/>
    </dgm:pt>
    <dgm:pt modelId="{0AF4A138-2504-4B42-A971-0FA5F8D62A1B}" type="pres">
      <dgm:prSet presAssocID="{FE4EBDBC-9F25-4376-8CEB-0CA8A0A96F52}" presName="dummyNode2" presStyleLbl="node1" presStyleIdx="0" presStyleCnt="3"/>
      <dgm:spPr/>
    </dgm:pt>
    <dgm:pt modelId="{2DFC7976-375B-4677-80D8-BA8B4A962B93}" type="pres">
      <dgm:prSet presAssocID="{FE4EBDBC-9F25-4376-8CEB-0CA8A0A96F52}" presName="childNode2" presStyleLbl="bgAcc1" presStyleIdx="1" presStyleCnt="3">
        <dgm:presLayoutVars>
          <dgm:bulletEnabled val="1"/>
        </dgm:presLayoutVars>
      </dgm:prSet>
      <dgm:spPr/>
    </dgm:pt>
    <dgm:pt modelId="{3C06B8FB-29CE-4B07-AE83-FF631DDF47DD}" type="pres">
      <dgm:prSet presAssocID="{FE4EBDBC-9F25-4376-8CEB-0CA8A0A96F52}" presName="childNode2tx" presStyleLbl="bgAcc1" presStyleIdx="1" presStyleCnt="3">
        <dgm:presLayoutVars>
          <dgm:bulletEnabled val="1"/>
        </dgm:presLayoutVars>
      </dgm:prSet>
      <dgm:spPr/>
    </dgm:pt>
    <dgm:pt modelId="{5BE9AC94-6EC5-4FD0-806B-ACAA7F08656F}" type="pres">
      <dgm:prSet presAssocID="{FE4EBDBC-9F25-4376-8CEB-0CA8A0A96F52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5F5ECA8B-982F-4B7D-8E86-197F95AFF4A2}" type="pres">
      <dgm:prSet presAssocID="{FE4EBDBC-9F25-4376-8CEB-0CA8A0A96F52}" presName="connSite2" presStyleCnt="0"/>
      <dgm:spPr/>
    </dgm:pt>
    <dgm:pt modelId="{987922E4-DBC3-49D4-A98E-EC334485CA8A}" type="pres">
      <dgm:prSet presAssocID="{02122D25-305D-4BEA-9CF0-C8F93E2D32FE}" presName="Name18" presStyleLbl="sibTrans2D1" presStyleIdx="1" presStyleCnt="2"/>
      <dgm:spPr/>
    </dgm:pt>
    <dgm:pt modelId="{2BCF77F5-E11F-4367-AD84-DCEEE60BE9A0}" type="pres">
      <dgm:prSet presAssocID="{FA4DBC5F-753E-4846-85B2-185BF3D324C5}" presName="composite1" presStyleCnt="0"/>
      <dgm:spPr/>
    </dgm:pt>
    <dgm:pt modelId="{D6BDBD45-4CBD-4018-AD88-88629AD299A0}" type="pres">
      <dgm:prSet presAssocID="{FA4DBC5F-753E-4846-85B2-185BF3D324C5}" presName="dummyNode1" presStyleLbl="node1" presStyleIdx="1" presStyleCnt="3"/>
      <dgm:spPr/>
    </dgm:pt>
    <dgm:pt modelId="{A7076771-032D-4EA5-8C12-0BF0CB9D9A90}" type="pres">
      <dgm:prSet presAssocID="{FA4DBC5F-753E-4846-85B2-185BF3D324C5}" presName="childNode1" presStyleLbl="bgAcc1" presStyleIdx="2" presStyleCnt="3">
        <dgm:presLayoutVars>
          <dgm:bulletEnabled val="1"/>
        </dgm:presLayoutVars>
      </dgm:prSet>
      <dgm:spPr/>
    </dgm:pt>
    <dgm:pt modelId="{942B944E-1CEB-483B-8624-BF4FED09BD14}" type="pres">
      <dgm:prSet presAssocID="{FA4DBC5F-753E-4846-85B2-185BF3D324C5}" presName="childNode1tx" presStyleLbl="bgAcc1" presStyleIdx="2" presStyleCnt="3">
        <dgm:presLayoutVars>
          <dgm:bulletEnabled val="1"/>
        </dgm:presLayoutVars>
      </dgm:prSet>
      <dgm:spPr/>
    </dgm:pt>
    <dgm:pt modelId="{4B79863E-BBC2-4D6A-969A-59438BD96F4A}" type="pres">
      <dgm:prSet presAssocID="{FA4DBC5F-753E-4846-85B2-185BF3D324C5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93EC2B2-12AC-4235-AE59-5BABFA74C2BA}" type="pres">
      <dgm:prSet presAssocID="{FA4DBC5F-753E-4846-85B2-185BF3D324C5}" presName="connSite1" presStyleCnt="0"/>
      <dgm:spPr/>
    </dgm:pt>
  </dgm:ptLst>
  <dgm:cxnLst>
    <dgm:cxn modelId="{FF60A912-D754-41AA-A3DA-0D1CCF01C9A8}" srcId="{25BBEB27-C1A0-4CE2-B474-C1A615942DD4}" destId="{FE4EBDBC-9F25-4376-8CEB-0CA8A0A96F52}" srcOrd="1" destOrd="0" parTransId="{7145D705-27E4-47A7-B587-96B71C0BFF4A}" sibTransId="{02122D25-305D-4BEA-9CF0-C8F93E2D32FE}"/>
    <dgm:cxn modelId="{7E094B17-303D-4E7A-A9A3-427204F7936D}" type="presOf" srcId="{25BBEB27-C1A0-4CE2-B474-C1A615942DD4}" destId="{B7CE7A95-0F08-4B3B-8B20-963B40213239}" srcOrd="0" destOrd="0" presId="urn:microsoft.com/office/officeart/2005/8/layout/hProcess4"/>
    <dgm:cxn modelId="{2B8B771F-71E8-4B85-94F6-546D2188CBF8}" type="presOf" srcId="{8A0D33D7-46C1-4F82-89B3-089051B04A8F}" destId="{3C06B8FB-29CE-4B07-AE83-FF631DDF47DD}" srcOrd="1" destOrd="0" presId="urn:microsoft.com/office/officeart/2005/8/layout/hProcess4"/>
    <dgm:cxn modelId="{7B343B22-2536-49ED-8529-388DE4FCF04E}" type="presOf" srcId="{BD47D0D5-3DD5-42AD-B1A5-FF6E484EE261}" destId="{A7076771-032D-4EA5-8C12-0BF0CB9D9A90}" srcOrd="0" destOrd="1" presId="urn:microsoft.com/office/officeart/2005/8/layout/hProcess4"/>
    <dgm:cxn modelId="{40F94B33-4825-456A-A704-59B326974316}" type="presOf" srcId="{190B4DF5-2F31-4787-B7BD-32C09DCE35F4}" destId="{9F00C5F5-4462-4B2A-8B86-14FA37BFBF33}" srcOrd="0" destOrd="0" presId="urn:microsoft.com/office/officeart/2005/8/layout/hProcess4"/>
    <dgm:cxn modelId="{CC03BB61-1A3C-4547-BD31-9DEB4E879D51}" type="presOf" srcId="{F2874F2D-8E74-4B09-BECF-B0DE7DB0A505}" destId="{2DFC7976-375B-4677-80D8-BA8B4A962B93}" srcOrd="0" destOrd="1" presId="urn:microsoft.com/office/officeart/2005/8/layout/hProcess4"/>
    <dgm:cxn modelId="{71A20F62-4C6F-468B-9F8D-9B42FC7CA359}" srcId="{FE4EBDBC-9F25-4376-8CEB-0CA8A0A96F52}" destId="{F2874F2D-8E74-4B09-BECF-B0DE7DB0A505}" srcOrd="1" destOrd="0" parTransId="{960DC7FE-D027-43E9-AA51-69EA22AF6B57}" sibTransId="{9EDB88A6-2DD3-4C64-8474-4CAB88D6E52E}"/>
    <dgm:cxn modelId="{AB872747-9936-4054-B06C-56A8CD860992}" type="presOf" srcId="{E6A08781-730F-471B-97D9-1F925B97C915}" destId="{942B944E-1CEB-483B-8624-BF4FED09BD14}" srcOrd="1" destOrd="0" presId="urn:microsoft.com/office/officeart/2005/8/layout/hProcess4"/>
    <dgm:cxn modelId="{82B7DC48-CA12-44C3-A603-79D4662FB6C4}" type="presOf" srcId="{8A0D33D7-46C1-4F82-89B3-089051B04A8F}" destId="{2DFC7976-375B-4677-80D8-BA8B4A962B93}" srcOrd="0" destOrd="0" presId="urn:microsoft.com/office/officeart/2005/8/layout/hProcess4"/>
    <dgm:cxn modelId="{3D9ACC69-4CA5-414F-A551-E009A7C82AEA}" type="presOf" srcId="{E6A08781-730F-471B-97D9-1F925B97C915}" destId="{A7076771-032D-4EA5-8C12-0BF0CB9D9A90}" srcOrd="0" destOrd="0" presId="urn:microsoft.com/office/officeart/2005/8/layout/hProcess4"/>
    <dgm:cxn modelId="{17787673-3337-4B54-8384-DC952D27BFF7}" type="presOf" srcId="{BD47D0D5-3DD5-42AD-B1A5-FF6E484EE261}" destId="{942B944E-1CEB-483B-8624-BF4FED09BD14}" srcOrd="1" destOrd="1" presId="urn:microsoft.com/office/officeart/2005/8/layout/hProcess4"/>
    <dgm:cxn modelId="{232D8E73-E1DC-4E9A-AEF3-8C38700F60C3}" type="presOf" srcId="{FE4EBDBC-9F25-4376-8CEB-0CA8A0A96F52}" destId="{5BE9AC94-6EC5-4FD0-806B-ACAA7F08656F}" srcOrd="0" destOrd="0" presId="urn:microsoft.com/office/officeart/2005/8/layout/hProcess4"/>
    <dgm:cxn modelId="{41A3BD76-2AB1-4FBE-B80E-2086B0E245C8}" srcId="{25BBEB27-C1A0-4CE2-B474-C1A615942DD4}" destId="{FA4DBC5F-753E-4846-85B2-185BF3D324C5}" srcOrd="2" destOrd="0" parTransId="{B90B2BBD-D958-43DF-9FCD-E53E84B405FC}" sibTransId="{B4CA1F8B-1444-405C-A61C-78777DEDF86D}"/>
    <dgm:cxn modelId="{2F6FE989-E7AD-44EF-AF55-CAC2A9E2E833}" srcId="{FA4DBC5F-753E-4846-85B2-185BF3D324C5}" destId="{BD47D0D5-3DD5-42AD-B1A5-FF6E484EE261}" srcOrd="1" destOrd="0" parTransId="{C1704FE2-E1B9-4532-B945-6C40849CDBD8}" sibTransId="{23330DE3-EE47-48DE-851F-84D7C3BD24CD}"/>
    <dgm:cxn modelId="{C454C49F-1116-4CF6-9B1B-78755C017328}" type="presOf" srcId="{3A205BA6-375B-468E-947B-2B891BCF835D}" destId="{D9542CB8-6475-481C-BC94-8F38B33BE31C}" srcOrd="0" destOrd="0" presId="urn:microsoft.com/office/officeart/2005/8/layout/hProcess4"/>
    <dgm:cxn modelId="{6FADA6A9-C501-4A71-8352-C1B920568334}" srcId="{3A205BA6-375B-468E-947B-2B891BCF835D}" destId="{190B4DF5-2F31-4787-B7BD-32C09DCE35F4}" srcOrd="0" destOrd="0" parTransId="{53CB6E2A-FD91-42E5-B150-C366731648AC}" sibTransId="{1ABC9EE6-103D-4135-8316-8254AF2E3776}"/>
    <dgm:cxn modelId="{6268C5AA-9BA5-4055-9218-72632F270C46}" type="presOf" srcId="{190B4DF5-2F31-4787-B7BD-32C09DCE35F4}" destId="{E784F09D-9C5F-43A0-95F8-16AF08E907CC}" srcOrd="1" destOrd="0" presId="urn:microsoft.com/office/officeart/2005/8/layout/hProcess4"/>
    <dgm:cxn modelId="{EA1474B3-5E36-4138-9864-999A4289DF88}" type="presOf" srcId="{FA4DBC5F-753E-4846-85B2-185BF3D324C5}" destId="{4B79863E-BBC2-4D6A-969A-59438BD96F4A}" srcOrd="0" destOrd="0" presId="urn:microsoft.com/office/officeart/2005/8/layout/hProcess4"/>
    <dgm:cxn modelId="{809F59BB-95D4-4D42-838A-2AA3FFC47A80}" srcId="{25BBEB27-C1A0-4CE2-B474-C1A615942DD4}" destId="{3A205BA6-375B-468E-947B-2B891BCF835D}" srcOrd="0" destOrd="0" parTransId="{CCAA8693-C8D3-4398-AC09-7A6D13352A1B}" sibTransId="{E36DF395-BF3F-4A36-9576-989FE673B128}"/>
    <dgm:cxn modelId="{CF6F12C9-840C-40DF-BD97-12ACBB098C43}" type="presOf" srcId="{B5CE65C3-9B1C-4E30-8039-86F2D005D852}" destId="{E784F09D-9C5F-43A0-95F8-16AF08E907CC}" srcOrd="1" destOrd="1" presId="urn:microsoft.com/office/officeart/2005/8/layout/hProcess4"/>
    <dgm:cxn modelId="{D71782CC-B571-40D5-9800-E63FAFB3CFF0}" type="presOf" srcId="{E36DF395-BF3F-4A36-9576-989FE673B128}" destId="{3CFBF91B-F710-46EB-A767-9875DA6A2872}" srcOrd="0" destOrd="0" presId="urn:microsoft.com/office/officeart/2005/8/layout/hProcess4"/>
    <dgm:cxn modelId="{7B57F1CC-D19F-462F-93DA-A443C941C085}" type="presOf" srcId="{F2874F2D-8E74-4B09-BECF-B0DE7DB0A505}" destId="{3C06B8FB-29CE-4B07-AE83-FF631DDF47DD}" srcOrd="1" destOrd="1" presId="urn:microsoft.com/office/officeart/2005/8/layout/hProcess4"/>
    <dgm:cxn modelId="{AF6A43D3-069A-4CE9-B8D5-9CDD7D46FEDA}" type="presOf" srcId="{02122D25-305D-4BEA-9CF0-C8F93E2D32FE}" destId="{987922E4-DBC3-49D4-A98E-EC334485CA8A}" srcOrd="0" destOrd="0" presId="urn:microsoft.com/office/officeart/2005/8/layout/hProcess4"/>
    <dgm:cxn modelId="{056F84E1-A9B8-4F03-A0B8-0F481F364DC6}" srcId="{FE4EBDBC-9F25-4376-8CEB-0CA8A0A96F52}" destId="{8A0D33D7-46C1-4F82-89B3-089051B04A8F}" srcOrd="0" destOrd="0" parTransId="{47EFC408-0287-451D-B7CB-1956B4678CA2}" sibTransId="{FB3D801C-78C0-40CB-B370-C594358EE1D0}"/>
    <dgm:cxn modelId="{85E89FE8-F7E4-436A-A18A-D68173E62E32}" srcId="{FA4DBC5F-753E-4846-85B2-185BF3D324C5}" destId="{E6A08781-730F-471B-97D9-1F925B97C915}" srcOrd="0" destOrd="0" parTransId="{7F309B16-11A8-45C9-9C83-7949CDAD168D}" sibTransId="{18FCE545-D34A-45E3-BDD4-6AECF12092AB}"/>
    <dgm:cxn modelId="{52F3F7EF-221E-429B-A6BF-2971BAA4C0B9}" srcId="{3A205BA6-375B-468E-947B-2B891BCF835D}" destId="{B5CE65C3-9B1C-4E30-8039-86F2D005D852}" srcOrd="1" destOrd="0" parTransId="{7CA7ECD2-29B5-49AF-8CAF-FC579DD2CBA4}" sibTransId="{F9A8C952-0882-40AD-8608-460143AE1F48}"/>
    <dgm:cxn modelId="{527254F0-794D-4ABE-93E9-FEC64BCCE2EF}" type="presOf" srcId="{B5CE65C3-9B1C-4E30-8039-86F2D005D852}" destId="{9F00C5F5-4462-4B2A-8B86-14FA37BFBF33}" srcOrd="0" destOrd="1" presId="urn:microsoft.com/office/officeart/2005/8/layout/hProcess4"/>
    <dgm:cxn modelId="{9F7D9A85-AC3A-47CD-B122-5D6DBCB0E581}" type="presParOf" srcId="{B7CE7A95-0F08-4B3B-8B20-963B40213239}" destId="{AE711C3C-6DF4-4E64-AC37-9F4512353664}" srcOrd="0" destOrd="0" presId="urn:microsoft.com/office/officeart/2005/8/layout/hProcess4"/>
    <dgm:cxn modelId="{758567B1-B16D-448F-ADDB-F7444472364B}" type="presParOf" srcId="{B7CE7A95-0F08-4B3B-8B20-963B40213239}" destId="{560F1436-42FA-4158-B5E0-F71C0CD2C623}" srcOrd="1" destOrd="0" presId="urn:microsoft.com/office/officeart/2005/8/layout/hProcess4"/>
    <dgm:cxn modelId="{74E00740-A1F9-4BD7-B674-F03CACD4A090}" type="presParOf" srcId="{B7CE7A95-0F08-4B3B-8B20-963B40213239}" destId="{DDC38A6F-F634-40C4-8924-7CDCDDED52D1}" srcOrd="2" destOrd="0" presId="urn:microsoft.com/office/officeart/2005/8/layout/hProcess4"/>
    <dgm:cxn modelId="{E3C87DE5-DD29-4138-8424-598CEF654D81}" type="presParOf" srcId="{DDC38A6F-F634-40C4-8924-7CDCDDED52D1}" destId="{854485EA-262D-4B2A-9B6A-6EAE7B531F3B}" srcOrd="0" destOrd="0" presId="urn:microsoft.com/office/officeart/2005/8/layout/hProcess4"/>
    <dgm:cxn modelId="{5A13A027-F2FF-4020-B08D-A2B9B14A50AE}" type="presParOf" srcId="{854485EA-262D-4B2A-9B6A-6EAE7B531F3B}" destId="{A15C80AD-0FEF-41FC-985C-34A20CF6278D}" srcOrd="0" destOrd="0" presId="urn:microsoft.com/office/officeart/2005/8/layout/hProcess4"/>
    <dgm:cxn modelId="{9DC62344-DDBC-4FC5-9F51-E4D895329A3C}" type="presParOf" srcId="{854485EA-262D-4B2A-9B6A-6EAE7B531F3B}" destId="{9F00C5F5-4462-4B2A-8B86-14FA37BFBF33}" srcOrd="1" destOrd="0" presId="urn:microsoft.com/office/officeart/2005/8/layout/hProcess4"/>
    <dgm:cxn modelId="{00BB3532-2B19-4E72-8627-848834A3266E}" type="presParOf" srcId="{854485EA-262D-4B2A-9B6A-6EAE7B531F3B}" destId="{E784F09D-9C5F-43A0-95F8-16AF08E907CC}" srcOrd="2" destOrd="0" presId="urn:microsoft.com/office/officeart/2005/8/layout/hProcess4"/>
    <dgm:cxn modelId="{F458F34B-A260-43A5-95AB-C565F9742B70}" type="presParOf" srcId="{854485EA-262D-4B2A-9B6A-6EAE7B531F3B}" destId="{D9542CB8-6475-481C-BC94-8F38B33BE31C}" srcOrd="3" destOrd="0" presId="urn:microsoft.com/office/officeart/2005/8/layout/hProcess4"/>
    <dgm:cxn modelId="{B4C7FA8F-F4F9-4954-9572-9CDE290098A1}" type="presParOf" srcId="{854485EA-262D-4B2A-9B6A-6EAE7B531F3B}" destId="{9CD7698C-B5A1-44DB-AB6D-5CF93ABE8044}" srcOrd="4" destOrd="0" presId="urn:microsoft.com/office/officeart/2005/8/layout/hProcess4"/>
    <dgm:cxn modelId="{A55F5EBE-0FEF-495C-8261-917EA36C040B}" type="presParOf" srcId="{DDC38A6F-F634-40C4-8924-7CDCDDED52D1}" destId="{3CFBF91B-F710-46EB-A767-9875DA6A2872}" srcOrd="1" destOrd="0" presId="urn:microsoft.com/office/officeart/2005/8/layout/hProcess4"/>
    <dgm:cxn modelId="{DA5435FA-4BE7-460A-9D29-8D161879BCAE}" type="presParOf" srcId="{DDC38A6F-F634-40C4-8924-7CDCDDED52D1}" destId="{D7E354C3-A759-4426-AAE5-DAB1FE4F9156}" srcOrd="2" destOrd="0" presId="urn:microsoft.com/office/officeart/2005/8/layout/hProcess4"/>
    <dgm:cxn modelId="{7F1EB5CD-1361-4112-A785-42B97EAD238E}" type="presParOf" srcId="{D7E354C3-A759-4426-AAE5-DAB1FE4F9156}" destId="{0AF4A138-2504-4B42-A971-0FA5F8D62A1B}" srcOrd="0" destOrd="0" presId="urn:microsoft.com/office/officeart/2005/8/layout/hProcess4"/>
    <dgm:cxn modelId="{94DC76FF-4DAE-4E4C-866F-1FA865D69A9C}" type="presParOf" srcId="{D7E354C3-A759-4426-AAE5-DAB1FE4F9156}" destId="{2DFC7976-375B-4677-80D8-BA8B4A962B93}" srcOrd="1" destOrd="0" presId="urn:microsoft.com/office/officeart/2005/8/layout/hProcess4"/>
    <dgm:cxn modelId="{32B5F1A5-CF02-4A96-A196-CA4E6906A739}" type="presParOf" srcId="{D7E354C3-A759-4426-AAE5-DAB1FE4F9156}" destId="{3C06B8FB-29CE-4B07-AE83-FF631DDF47DD}" srcOrd="2" destOrd="0" presId="urn:microsoft.com/office/officeart/2005/8/layout/hProcess4"/>
    <dgm:cxn modelId="{5A9A03ED-5E41-4D39-B72B-D9845CCE4C2D}" type="presParOf" srcId="{D7E354C3-A759-4426-AAE5-DAB1FE4F9156}" destId="{5BE9AC94-6EC5-4FD0-806B-ACAA7F08656F}" srcOrd="3" destOrd="0" presId="urn:microsoft.com/office/officeart/2005/8/layout/hProcess4"/>
    <dgm:cxn modelId="{061CD9AD-7F19-4186-803C-11C3F1B19367}" type="presParOf" srcId="{D7E354C3-A759-4426-AAE5-DAB1FE4F9156}" destId="{5F5ECA8B-982F-4B7D-8E86-197F95AFF4A2}" srcOrd="4" destOrd="0" presId="urn:microsoft.com/office/officeart/2005/8/layout/hProcess4"/>
    <dgm:cxn modelId="{6EC5BB73-7980-4E29-B497-DC2E159C7970}" type="presParOf" srcId="{DDC38A6F-F634-40C4-8924-7CDCDDED52D1}" destId="{987922E4-DBC3-49D4-A98E-EC334485CA8A}" srcOrd="3" destOrd="0" presId="urn:microsoft.com/office/officeart/2005/8/layout/hProcess4"/>
    <dgm:cxn modelId="{9933EBA6-83CB-49A2-9CD9-8E035BEC96E1}" type="presParOf" srcId="{DDC38A6F-F634-40C4-8924-7CDCDDED52D1}" destId="{2BCF77F5-E11F-4367-AD84-DCEEE60BE9A0}" srcOrd="4" destOrd="0" presId="urn:microsoft.com/office/officeart/2005/8/layout/hProcess4"/>
    <dgm:cxn modelId="{58438367-181D-46E7-95B1-57DD3B924162}" type="presParOf" srcId="{2BCF77F5-E11F-4367-AD84-DCEEE60BE9A0}" destId="{D6BDBD45-4CBD-4018-AD88-88629AD299A0}" srcOrd="0" destOrd="0" presId="urn:microsoft.com/office/officeart/2005/8/layout/hProcess4"/>
    <dgm:cxn modelId="{1B115592-2A01-40A8-9D10-E7F94C45D220}" type="presParOf" srcId="{2BCF77F5-E11F-4367-AD84-DCEEE60BE9A0}" destId="{A7076771-032D-4EA5-8C12-0BF0CB9D9A90}" srcOrd="1" destOrd="0" presId="urn:microsoft.com/office/officeart/2005/8/layout/hProcess4"/>
    <dgm:cxn modelId="{10793E58-4053-4C1F-BC0E-B5C44ED57FEA}" type="presParOf" srcId="{2BCF77F5-E11F-4367-AD84-DCEEE60BE9A0}" destId="{942B944E-1CEB-483B-8624-BF4FED09BD14}" srcOrd="2" destOrd="0" presId="urn:microsoft.com/office/officeart/2005/8/layout/hProcess4"/>
    <dgm:cxn modelId="{826EAB48-4831-4F77-BB00-26F36EE71247}" type="presParOf" srcId="{2BCF77F5-E11F-4367-AD84-DCEEE60BE9A0}" destId="{4B79863E-BBC2-4D6A-969A-59438BD96F4A}" srcOrd="3" destOrd="0" presId="urn:microsoft.com/office/officeart/2005/8/layout/hProcess4"/>
    <dgm:cxn modelId="{7B9C1431-FFA9-4853-AD05-8CF3B2DBEC55}" type="presParOf" srcId="{2BCF77F5-E11F-4367-AD84-DCEEE60BE9A0}" destId="{693EC2B2-12AC-4235-AE59-5BABFA74C2B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8A2EAE-7494-4EF4-880B-BF280988C18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BDAA452A-2EEB-474A-AAF0-850FA7D2C59D}">
      <dgm:prSet phldrT="[Text]" phldr="1"/>
      <dgm:spPr/>
      <dgm:t>
        <a:bodyPr/>
        <a:lstStyle/>
        <a:p>
          <a:endParaRPr lang="en-US"/>
        </a:p>
      </dgm:t>
    </dgm:pt>
    <dgm:pt modelId="{70C61BB9-E99E-4CD8-BE07-ABD54B9CB01F}" type="parTrans" cxnId="{486C7796-3742-49AD-88DE-D4F81ECA9C1B}">
      <dgm:prSet/>
      <dgm:spPr/>
      <dgm:t>
        <a:bodyPr/>
        <a:lstStyle/>
        <a:p>
          <a:endParaRPr lang="en-US"/>
        </a:p>
      </dgm:t>
    </dgm:pt>
    <dgm:pt modelId="{27F4750A-5EA6-435C-8002-1DC85177462C}" type="sibTrans" cxnId="{486C7796-3742-49AD-88DE-D4F81ECA9C1B}">
      <dgm:prSet/>
      <dgm:spPr/>
      <dgm:t>
        <a:bodyPr/>
        <a:lstStyle/>
        <a:p>
          <a:endParaRPr lang="en-US"/>
        </a:p>
      </dgm:t>
    </dgm:pt>
    <dgm:pt modelId="{77A76717-2CF8-4CA0-AC14-21D600288142}">
      <dgm:prSet phldrT="[Text]" phldr="1"/>
      <dgm:spPr/>
      <dgm:t>
        <a:bodyPr/>
        <a:lstStyle/>
        <a:p>
          <a:endParaRPr lang="en-US"/>
        </a:p>
      </dgm:t>
    </dgm:pt>
    <dgm:pt modelId="{A8670D03-78FD-446A-9EBF-F5C464938A00}" type="parTrans" cxnId="{E6681002-BB95-4BBC-A4E6-1050DA002039}">
      <dgm:prSet/>
      <dgm:spPr/>
      <dgm:t>
        <a:bodyPr/>
        <a:lstStyle/>
        <a:p>
          <a:endParaRPr lang="en-US"/>
        </a:p>
      </dgm:t>
    </dgm:pt>
    <dgm:pt modelId="{68987C52-7F4A-487E-9035-D3E34B85F3AD}" type="sibTrans" cxnId="{E6681002-BB95-4BBC-A4E6-1050DA002039}">
      <dgm:prSet/>
      <dgm:spPr/>
      <dgm:t>
        <a:bodyPr/>
        <a:lstStyle/>
        <a:p>
          <a:endParaRPr lang="en-US"/>
        </a:p>
      </dgm:t>
    </dgm:pt>
    <dgm:pt modelId="{0BA6EEDE-A658-431A-98F3-76BDAA544B28}">
      <dgm:prSet phldrT="[Text]" phldr="1"/>
      <dgm:spPr/>
      <dgm:t>
        <a:bodyPr/>
        <a:lstStyle/>
        <a:p>
          <a:endParaRPr lang="en-US"/>
        </a:p>
      </dgm:t>
    </dgm:pt>
    <dgm:pt modelId="{A829E032-450C-4EDF-AE0E-C5261F7D085A}" type="parTrans" cxnId="{A355F67A-0DAB-47C0-9E9F-20DE8872F8FF}">
      <dgm:prSet/>
      <dgm:spPr/>
      <dgm:t>
        <a:bodyPr/>
        <a:lstStyle/>
        <a:p>
          <a:endParaRPr lang="en-US"/>
        </a:p>
      </dgm:t>
    </dgm:pt>
    <dgm:pt modelId="{FFC65584-2961-43B1-83C3-0AC7911DA56B}" type="sibTrans" cxnId="{A355F67A-0DAB-47C0-9E9F-20DE8872F8FF}">
      <dgm:prSet/>
      <dgm:spPr/>
      <dgm:t>
        <a:bodyPr/>
        <a:lstStyle/>
        <a:p>
          <a:endParaRPr lang="en-US"/>
        </a:p>
      </dgm:t>
    </dgm:pt>
    <dgm:pt modelId="{266C6032-8D93-4B04-8D4A-2ED46FA58626}">
      <dgm:prSet phldrT="[Text]" phldr="1"/>
      <dgm:spPr/>
      <dgm:t>
        <a:bodyPr/>
        <a:lstStyle/>
        <a:p>
          <a:endParaRPr lang="en-US"/>
        </a:p>
      </dgm:t>
    </dgm:pt>
    <dgm:pt modelId="{C8EDE446-7E47-4AA7-9217-C51ECE021512}" type="parTrans" cxnId="{8BF0BF0A-3138-4616-9CCB-9EE92C2A224A}">
      <dgm:prSet/>
      <dgm:spPr/>
      <dgm:t>
        <a:bodyPr/>
        <a:lstStyle/>
        <a:p>
          <a:endParaRPr lang="en-US"/>
        </a:p>
      </dgm:t>
    </dgm:pt>
    <dgm:pt modelId="{7FF975CF-E47F-4256-BD84-E03177A957ED}" type="sibTrans" cxnId="{8BF0BF0A-3138-4616-9CCB-9EE92C2A224A}">
      <dgm:prSet/>
      <dgm:spPr/>
      <dgm:t>
        <a:bodyPr/>
        <a:lstStyle/>
        <a:p>
          <a:endParaRPr lang="en-US"/>
        </a:p>
      </dgm:t>
    </dgm:pt>
    <dgm:pt modelId="{37548E18-FD1C-43E6-A757-69A10DA2242A}">
      <dgm:prSet phldrT="[Text]" phldr="1"/>
      <dgm:spPr/>
      <dgm:t>
        <a:bodyPr/>
        <a:lstStyle/>
        <a:p>
          <a:endParaRPr lang="en-US"/>
        </a:p>
      </dgm:t>
    </dgm:pt>
    <dgm:pt modelId="{0C15C471-BDC2-4696-AC39-4E526487783B}" type="parTrans" cxnId="{85836CF8-8F50-450C-BD4B-1227032441DE}">
      <dgm:prSet/>
      <dgm:spPr/>
      <dgm:t>
        <a:bodyPr/>
        <a:lstStyle/>
        <a:p>
          <a:endParaRPr lang="en-US"/>
        </a:p>
      </dgm:t>
    </dgm:pt>
    <dgm:pt modelId="{852A0151-D497-4F08-8712-076140B0BEDA}" type="sibTrans" cxnId="{85836CF8-8F50-450C-BD4B-1227032441DE}">
      <dgm:prSet/>
      <dgm:spPr/>
      <dgm:t>
        <a:bodyPr/>
        <a:lstStyle/>
        <a:p>
          <a:endParaRPr lang="en-US"/>
        </a:p>
      </dgm:t>
    </dgm:pt>
    <dgm:pt modelId="{A54BE2E9-5955-4A4F-AA4E-8D792B84AC6A}" type="pres">
      <dgm:prSet presAssocID="{E58A2EAE-7494-4EF4-880B-BF280988C183}" presName="cycle" presStyleCnt="0">
        <dgm:presLayoutVars>
          <dgm:dir/>
          <dgm:resizeHandles val="exact"/>
        </dgm:presLayoutVars>
      </dgm:prSet>
      <dgm:spPr/>
    </dgm:pt>
    <dgm:pt modelId="{D4DF271F-0FEF-4E8F-8D50-6376DB94C276}" type="pres">
      <dgm:prSet presAssocID="{BDAA452A-2EEB-474A-AAF0-850FA7D2C59D}" presName="dummy" presStyleCnt="0"/>
      <dgm:spPr/>
    </dgm:pt>
    <dgm:pt modelId="{803904F1-058F-411C-9D43-344721301950}" type="pres">
      <dgm:prSet presAssocID="{BDAA452A-2EEB-474A-AAF0-850FA7D2C59D}" presName="node" presStyleLbl="revTx" presStyleIdx="0" presStyleCnt="5">
        <dgm:presLayoutVars>
          <dgm:bulletEnabled val="1"/>
        </dgm:presLayoutVars>
      </dgm:prSet>
      <dgm:spPr/>
    </dgm:pt>
    <dgm:pt modelId="{069A351F-B1CD-4B52-880B-DF5BB296D297}" type="pres">
      <dgm:prSet presAssocID="{27F4750A-5EA6-435C-8002-1DC85177462C}" presName="sibTrans" presStyleLbl="node1" presStyleIdx="0" presStyleCnt="5"/>
      <dgm:spPr/>
    </dgm:pt>
    <dgm:pt modelId="{D7268DCF-B90F-47B0-B428-D2EA983A2501}" type="pres">
      <dgm:prSet presAssocID="{77A76717-2CF8-4CA0-AC14-21D600288142}" presName="dummy" presStyleCnt="0"/>
      <dgm:spPr/>
    </dgm:pt>
    <dgm:pt modelId="{6C0D6AAF-EDFF-4F97-937D-AC9BBD05BCB8}" type="pres">
      <dgm:prSet presAssocID="{77A76717-2CF8-4CA0-AC14-21D600288142}" presName="node" presStyleLbl="revTx" presStyleIdx="1" presStyleCnt="5">
        <dgm:presLayoutVars>
          <dgm:bulletEnabled val="1"/>
        </dgm:presLayoutVars>
      </dgm:prSet>
      <dgm:spPr/>
    </dgm:pt>
    <dgm:pt modelId="{9765D9AF-652E-488C-90EF-527375DB3875}" type="pres">
      <dgm:prSet presAssocID="{68987C52-7F4A-487E-9035-D3E34B85F3AD}" presName="sibTrans" presStyleLbl="node1" presStyleIdx="1" presStyleCnt="5"/>
      <dgm:spPr/>
    </dgm:pt>
    <dgm:pt modelId="{50E58E29-B24A-4299-B5E6-A10B5DC931A6}" type="pres">
      <dgm:prSet presAssocID="{0BA6EEDE-A658-431A-98F3-76BDAA544B28}" presName="dummy" presStyleCnt="0"/>
      <dgm:spPr/>
    </dgm:pt>
    <dgm:pt modelId="{01FEF87C-2AD6-4F23-BF87-0C39691F0F36}" type="pres">
      <dgm:prSet presAssocID="{0BA6EEDE-A658-431A-98F3-76BDAA544B28}" presName="node" presStyleLbl="revTx" presStyleIdx="2" presStyleCnt="5">
        <dgm:presLayoutVars>
          <dgm:bulletEnabled val="1"/>
        </dgm:presLayoutVars>
      </dgm:prSet>
      <dgm:spPr/>
    </dgm:pt>
    <dgm:pt modelId="{FBE9BA45-AB17-4791-99C5-BC97F176B70E}" type="pres">
      <dgm:prSet presAssocID="{FFC65584-2961-43B1-83C3-0AC7911DA56B}" presName="sibTrans" presStyleLbl="node1" presStyleIdx="2" presStyleCnt="5"/>
      <dgm:spPr/>
    </dgm:pt>
    <dgm:pt modelId="{E7429C88-609D-44B1-BDC7-8B9566C4476F}" type="pres">
      <dgm:prSet presAssocID="{266C6032-8D93-4B04-8D4A-2ED46FA58626}" presName="dummy" presStyleCnt="0"/>
      <dgm:spPr/>
    </dgm:pt>
    <dgm:pt modelId="{4CDBC561-35E3-4BF9-8549-CC9E32C63294}" type="pres">
      <dgm:prSet presAssocID="{266C6032-8D93-4B04-8D4A-2ED46FA58626}" presName="node" presStyleLbl="revTx" presStyleIdx="3" presStyleCnt="5">
        <dgm:presLayoutVars>
          <dgm:bulletEnabled val="1"/>
        </dgm:presLayoutVars>
      </dgm:prSet>
      <dgm:spPr/>
    </dgm:pt>
    <dgm:pt modelId="{3A457C3F-E5EB-4491-8AC7-12E325819ACA}" type="pres">
      <dgm:prSet presAssocID="{7FF975CF-E47F-4256-BD84-E03177A957ED}" presName="sibTrans" presStyleLbl="node1" presStyleIdx="3" presStyleCnt="5"/>
      <dgm:spPr/>
    </dgm:pt>
    <dgm:pt modelId="{35E7EC90-1D77-4864-9906-B83380751C87}" type="pres">
      <dgm:prSet presAssocID="{37548E18-FD1C-43E6-A757-69A10DA2242A}" presName="dummy" presStyleCnt="0"/>
      <dgm:spPr/>
    </dgm:pt>
    <dgm:pt modelId="{E048DF65-90B5-42A2-AEFC-BA05B8C2776A}" type="pres">
      <dgm:prSet presAssocID="{37548E18-FD1C-43E6-A757-69A10DA2242A}" presName="node" presStyleLbl="revTx" presStyleIdx="4" presStyleCnt="5">
        <dgm:presLayoutVars>
          <dgm:bulletEnabled val="1"/>
        </dgm:presLayoutVars>
      </dgm:prSet>
      <dgm:spPr/>
    </dgm:pt>
    <dgm:pt modelId="{3C71B59F-5673-4DF2-8C23-65792A1DCE76}" type="pres">
      <dgm:prSet presAssocID="{852A0151-D497-4F08-8712-076140B0BEDA}" presName="sibTrans" presStyleLbl="node1" presStyleIdx="4" presStyleCnt="5"/>
      <dgm:spPr/>
    </dgm:pt>
  </dgm:ptLst>
  <dgm:cxnLst>
    <dgm:cxn modelId="{E6681002-BB95-4BBC-A4E6-1050DA002039}" srcId="{E58A2EAE-7494-4EF4-880B-BF280988C183}" destId="{77A76717-2CF8-4CA0-AC14-21D600288142}" srcOrd="1" destOrd="0" parTransId="{A8670D03-78FD-446A-9EBF-F5C464938A00}" sibTransId="{68987C52-7F4A-487E-9035-D3E34B85F3AD}"/>
    <dgm:cxn modelId="{8BF0BF0A-3138-4616-9CCB-9EE92C2A224A}" srcId="{E58A2EAE-7494-4EF4-880B-BF280988C183}" destId="{266C6032-8D93-4B04-8D4A-2ED46FA58626}" srcOrd="3" destOrd="0" parTransId="{C8EDE446-7E47-4AA7-9217-C51ECE021512}" sibTransId="{7FF975CF-E47F-4256-BD84-E03177A957ED}"/>
    <dgm:cxn modelId="{8CE3431C-A745-4040-99ED-0D8D492BE259}" type="presOf" srcId="{27F4750A-5EA6-435C-8002-1DC85177462C}" destId="{069A351F-B1CD-4B52-880B-DF5BB296D297}" srcOrd="0" destOrd="0" presId="urn:microsoft.com/office/officeart/2005/8/layout/cycle1"/>
    <dgm:cxn modelId="{BAE8CB37-D938-461F-B877-8038A6D2FA92}" type="presOf" srcId="{0BA6EEDE-A658-431A-98F3-76BDAA544B28}" destId="{01FEF87C-2AD6-4F23-BF87-0C39691F0F36}" srcOrd="0" destOrd="0" presId="urn:microsoft.com/office/officeart/2005/8/layout/cycle1"/>
    <dgm:cxn modelId="{5A5A7241-7D73-47FD-954D-208A6984DA07}" type="presOf" srcId="{266C6032-8D93-4B04-8D4A-2ED46FA58626}" destId="{4CDBC561-35E3-4BF9-8549-CC9E32C63294}" srcOrd="0" destOrd="0" presId="urn:microsoft.com/office/officeart/2005/8/layout/cycle1"/>
    <dgm:cxn modelId="{2E48556D-AC0B-44F4-98C0-A23961DB6EFE}" type="presOf" srcId="{FFC65584-2961-43B1-83C3-0AC7911DA56B}" destId="{FBE9BA45-AB17-4791-99C5-BC97F176B70E}" srcOrd="0" destOrd="0" presId="urn:microsoft.com/office/officeart/2005/8/layout/cycle1"/>
    <dgm:cxn modelId="{73E68E50-59C6-45E4-BF5A-A522B590EF22}" type="presOf" srcId="{77A76717-2CF8-4CA0-AC14-21D600288142}" destId="{6C0D6AAF-EDFF-4F97-937D-AC9BBD05BCB8}" srcOrd="0" destOrd="0" presId="urn:microsoft.com/office/officeart/2005/8/layout/cycle1"/>
    <dgm:cxn modelId="{6A4D5658-2FCA-42BD-A1C9-976B34E5E67B}" type="presOf" srcId="{37548E18-FD1C-43E6-A757-69A10DA2242A}" destId="{E048DF65-90B5-42A2-AEFC-BA05B8C2776A}" srcOrd="0" destOrd="0" presId="urn:microsoft.com/office/officeart/2005/8/layout/cycle1"/>
    <dgm:cxn modelId="{A355F67A-0DAB-47C0-9E9F-20DE8872F8FF}" srcId="{E58A2EAE-7494-4EF4-880B-BF280988C183}" destId="{0BA6EEDE-A658-431A-98F3-76BDAA544B28}" srcOrd="2" destOrd="0" parTransId="{A829E032-450C-4EDF-AE0E-C5261F7D085A}" sibTransId="{FFC65584-2961-43B1-83C3-0AC7911DA56B}"/>
    <dgm:cxn modelId="{486C7796-3742-49AD-88DE-D4F81ECA9C1B}" srcId="{E58A2EAE-7494-4EF4-880B-BF280988C183}" destId="{BDAA452A-2EEB-474A-AAF0-850FA7D2C59D}" srcOrd="0" destOrd="0" parTransId="{70C61BB9-E99E-4CD8-BE07-ABD54B9CB01F}" sibTransId="{27F4750A-5EA6-435C-8002-1DC85177462C}"/>
    <dgm:cxn modelId="{4AAD36B7-AC35-4E27-9421-64B4C07091C7}" type="presOf" srcId="{E58A2EAE-7494-4EF4-880B-BF280988C183}" destId="{A54BE2E9-5955-4A4F-AA4E-8D792B84AC6A}" srcOrd="0" destOrd="0" presId="urn:microsoft.com/office/officeart/2005/8/layout/cycle1"/>
    <dgm:cxn modelId="{AEDE15C1-F7CB-4F91-9474-0FB0E25F20C2}" type="presOf" srcId="{BDAA452A-2EEB-474A-AAF0-850FA7D2C59D}" destId="{803904F1-058F-411C-9D43-344721301950}" srcOrd="0" destOrd="0" presId="urn:microsoft.com/office/officeart/2005/8/layout/cycle1"/>
    <dgm:cxn modelId="{28D884D1-B5EF-4B93-A076-36AB7CBFB5B4}" type="presOf" srcId="{68987C52-7F4A-487E-9035-D3E34B85F3AD}" destId="{9765D9AF-652E-488C-90EF-527375DB3875}" srcOrd="0" destOrd="0" presId="urn:microsoft.com/office/officeart/2005/8/layout/cycle1"/>
    <dgm:cxn modelId="{7DC664DD-15A7-4BD7-871C-7238B43BA7A2}" type="presOf" srcId="{852A0151-D497-4F08-8712-076140B0BEDA}" destId="{3C71B59F-5673-4DF2-8C23-65792A1DCE76}" srcOrd="0" destOrd="0" presId="urn:microsoft.com/office/officeart/2005/8/layout/cycle1"/>
    <dgm:cxn modelId="{659F37F6-B500-420B-A457-9762BD54F543}" type="presOf" srcId="{7FF975CF-E47F-4256-BD84-E03177A957ED}" destId="{3A457C3F-E5EB-4491-8AC7-12E325819ACA}" srcOrd="0" destOrd="0" presId="urn:microsoft.com/office/officeart/2005/8/layout/cycle1"/>
    <dgm:cxn modelId="{85836CF8-8F50-450C-BD4B-1227032441DE}" srcId="{E58A2EAE-7494-4EF4-880B-BF280988C183}" destId="{37548E18-FD1C-43E6-A757-69A10DA2242A}" srcOrd="4" destOrd="0" parTransId="{0C15C471-BDC2-4696-AC39-4E526487783B}" sibTransId="{852A0151-D497-4F08-8712-076140B0BEDA}"/>
    <dgm:cxn modelId="{B1C71EB7-4271-4B55-945D-60C58FBFBA50}" type="presParOf" srcId="{A54BE2E9-5955-4A4F-AA4E-8D792B84AC6A}" destId="{D4DF271F-0FEF-4E8F-8D50-6376DB94C276}" srcOrd="0" destOrd="0" presId="urn:microsoft.com/office/officeart/2005/8/layout/cycle1"/>
    <dgm:cxn modelId="{C76A20D5-C015-448E-85B6-41084B8A3DE4}" type="presParOf" srcId="{A54BE2E9-5955-4A4F-AA4E-8D792B84AC6A}" destId="{803904F1-058F-411C-9D43-344721301950}" srcOrd="1" destOrd="0" presId="urn:microsoft.com/office/officeart/2005/8/layout/cycle1"/>
    <dgm:cxn modelId="{FEF39008-E419-4DA7-85BB-CE74AD300CF1}" type="presParOf" srcId="{A54BE2E9-5955-4A4F-AA4E-8D792B84AC6A}" destId="{069A351F-B1CD-4B52-880B-DF5BB296D297}" srcOrd="2" destOrd="0" presId="urn:microsoft.com/office/officeart/2005/8/layout/cycle1"/>
    <dgm:cxn modelId="{0E417EC4-56CA-4BE3-AA26-3FCF2956F150}" type="presParOf" srcId="{A54BE2E9-5955-4A4F-AA4E-8D792B84AC6A}" destId="{D7268DCF-B90F-47B0-B428-D2EA983A2501}" srcOrd="3" destOrd="0" presId="urn:microsoft.com/office/officeart/2005/8/layout/cycle1"/>
    <dgm:cxn modelId="{27D8E4FE-8216-405B-BFA2-CEB8D85D285C}" type="presParOf" srcId="{A54BE2E9-5955-4A4F-AA4E-8D792B84AC6A}" destId="{6C0D6AAF-EDFF-4F97-937D-AC9BBD05BCB8}" srcOrd="4" destOrd="0" presId="urn:microsoft.com/office/officeart/2005/8/layout/cycle1"/>
    <dgm:cxn modelId="{FE0E8D25-164F-4CB9-B743-6DEA63B3D4D6}" type="presParOf" srcId="{A54BE2E9-5955-4A4F-AA4E-8D792B84AC6A}" destId="{9765D9AF-652E-488C-90EF-527375DB3875}" srcOrd="5" destOrd="0" presId="urn:microsoft.com/office/officeart/2005/8/layout/cycle1"/>
    <dgm:cxn modelId="{D5A7D3B2-C78E-4317-8E4B-76FB8E7DE463}" type="presParOf" srcId="{A54BE2E9-5955-4A4F-AA4E-8D792B84AC6A}" destId="{50E58E29-B24A-4299-B5E6-A10B5DC931A6}" srcOrd="6" destOrd="0" presId="urn:microsoft.com/office/officeart/2005/8/layout/cycle1"/>
    <dgm:cxn modelId="{79748527-3A26-4384-9A67-480913145D8C}" type="presParOf" srcId="{A54BE2E9-5955-4A4F-AA4E-8D792B84AC6A}" destId="{01FEF87C-2AD6-4F23-BF87-0C39691F0F36}" srcOrd="7" destOrd="0" presId="urn:microsoft.com/office/officeart/2005/8/layout/cycle1"/>
    <dgm:cxn modelId="{2575E004-FCF2-48FB-82AE-D2ECEDBD8687}" type="presParOf" srcId="{A54BE2E9-5955-4A4F-AA4E-8D792B84AC6A}" destId="{FBE9BA45-AB17-4791-99C5-BC97F176B70E}" srcOrd="8" destOrd="0" presId="urn:microsoft.com/office/officeart/2005/8/layout/cycle1"/>
    <dgm:cxn modelId="{449DE04B-5EDF-49EB-B18F-137EE5DE5051}" type="presParOf" srcId="{A54BE2E9-5955-4A4F-AA4E-8D792B84AC6A}" destId="{E7429C88-609D-44B1-BDC7-8B9566C4476F}" srcOrd="9" destOrd="0" presId="urn:microsoft.com/office/officeart/2005/8/layout/cycle1"/>
    <dgm:cxn modelId="{E0D0928E-E654-4C26-B9CE-AB1629088AE3}" type="presParOf" srcId="{A54BE2E9-5955-4A4F-AA4E-8D792B84AC6A}" destId="{4CDBC561-35E3-4BF9-8549-CC9E32C63294}" srcOrd="10" destOrd="0" presId="urn:microsoft.com/office/officeart/2005/8/layout/cycle1"/>
    <dgm:cxn modelId="{482C90D6-D09F-4B9F-A748-58DA17DE067C}" type="presParOf" srcId="{A54BE2E9-5955-4A4F-AA4E-8D792B84AC6A}" destId="{3A457C3F-E5EB-4491-8AC7-12E325819ACA}" srcOrd="11" destOrd="0" presId="urn:microsoft.com/office/officeart/2005/8/layout/cycle1"/>
    <dgm:cxn modelId="{067E991F-A8B9-414F-A03E-3E1AA91C201C}" type="presParOf" srcId="{A54BE2E9-5955-4A4F-AA4E-8D792B84AC6A}" destId="{35E7EC90-1D77-4864-9906-B83380751C87}" srcOrd="12" destOrd="0" presId="urn:microsoft.com/office/officeart/2005/8/layout/cycle1"/>
    <dgm:cxn modelId="{FACE11A6-EC68-4DED-B048-3F0404332D9F}" type="presParOf" srcId="{A54BE2E9-5955-4A4F-AA4E-8D792B84AC6A}" destId="{E048DF65-90B5-42A2-AEFC-BA05B8C2776A}" srcOrd="13" destOrd="0" presId="urn:microsoft.com/office/officeart/2005/8/layout/cycle1"/>
    <dgm:cxn modelId="{5D39755F-2B4B-4BBF-BC84-C179A0FAE735}" type="presParOf" srcId="{A54BE2E9-5955-4A4F-AA4E-8D792B84AC6A}" destId="{3C71B59F-5673-4DF2-8C23-65792A1DCE7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8A2EAE-7494-4EF4-880B-BF280988C183}" type="doc">
      <dgm:prSet loTypeId="urn:microsoft.com/office/officeart/2005/8/layout/gear1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29CA27-8BC4-452E-A4A7-E2A85D47CF8D}">
      <dgm:prSet phldrT="[Text]"/>
      <dgm:spPr/>
      <dgm:t>
        <a:bodyPr/>
        <a:lstStyle/>
        <a:p>
          <a:r>
            <a:rPr lang="en-US" dirty="0"/>
            <a:t>Students</a:t>
          </a:r>
        </a:p>
      </dgm:t>
    </dgm:pt>
    <dgm:pt modelId="{D8A67DDC-BA15-4A2F-8007-1E477509BF17}" type="parTrans" cxnId="{3140BD49-AE82-4C75-95A4-284E571B874B}">
      <dgm:prSet/>
      <dgm:spPr/>
      <dgm:t>
        <a:bodyPr/>
        <a:lstStyle/>
        <a:p>
          <a:endParaRPr lang="en-US"/>
        </a:p>
      </dgm:t>
    </dgm:pt>
    <dgm:pt modelId="{E1F5DECD-6825-4964-90A6-338B88F1C2D1}" type="sibTrans" cxnId="{3140BD49-AE82-4C75-95A4-284E571B874B}">
      <dgm:prSet/>
      <dgm:spPr/>
      <dgm:t>
        <a:bodyPr/>
        <a:lstStyle/>
        <a:p>
          <a:endParaRPr lang="en-US"/>
        </a:p>
      </dgm:t>
    </dgm:pt>
    <dgm:pt modelId="{4BEB660A-113E-4612-B1F7-678F20334A89}">
      <dgm:prSet phldrT="[Text]"/>
      <dgm:spPr/>
      <dgm:t>
        <a:bodyPr/>
        <a:lstStyle/>
        <a:p>
          <a:r>
            <a:rPr lang="en-US" dirty="0"/>
            <a:t>Campus &amp; Online Events</a:t>
          </a:r>
        </a:p>
      </dgm:t>
    </dgm:pt>
    <dgm:pt modelId="{0769CE97-E98C-45B9-849C-D1F4F17A02D3}" type="parTrans" cxnId="{6495A8D4-0788-4D4E-92AA-8D12C90ADF28}">
      <dgm:prSet/>
      <dgm:spPr/>
      <dgm:t>
        <a:bodyPr/>
        <a:lstStyle/>
        <a:p>
          <a:endParaRPr lang="en-US"/>
        </a:p>
      </dgm:t>
    </dgm:pt>
    <dgm:pt modelId="{392DC9B0-362D-4624-ADA6-32D93197EE65}" type="sibTrans" cxnId="{6495A8D4-0788-4D4E-92AA-8D12C90ADF28}">
      <dgm:prSet/>
      <dgm:spPr/>
      <dgm:t>
        <a:bodyPr/>
        <a:lstStyle/>
        <a:p>
          <a:endParaRPr lang="en-US"/>
        </a:p>
      </dgm:t>
    </dgm:pt>
    <dgm:pt modelId="{FCE6454A-B999-432E-879A-39A4D74CEC8F}">
      <dgm:prSet phldrT="[Text]"/>
      <dgm:spPr/>
      <dgm:t>
        <a:bodyPr/>
        <a:lstStyle/>
        <a:p>
          <a:r>
            <a:rPr lang="en-US" dirty="0"/>
            <a:t>Peer-to-Peer</a:t>
          </a:r>
        </a:p>
      </dgm:t>
    </dgm:pt>
    <dgm:pt modelId="{C85BC10D-0E4F-4AFD-8B95-6994CA507D13}" type="parTrans" cxnId="{0FB90B37-8B8E-4FF1-A473-263B6B782FF2}">
      <dgm:prSet/>
      <dgm:spPr/>
      <dgm:t>
        <a:bodyPr/>
        <a:lstStyle/>
        <a:p>
          <a:endParaRPr lang="en-US"/>
        </a:p>
      </dgm:t>
    </dgm:pt>
    <dgm:pt modelId="{02395141-9B8A-4065-A15F-514188C8EB4C}" type="sibTrans" cxnId="{0FB90B37-8B8E-4FF1-A473-263B6B782FF2}">
      <dgm:prSet/>
      <dgm:spPr/>
      <dgm:t>
        <a:bodyPr/>
        <a:lstStyle/>
        <a:p>
          <a:endParaRPr lang="en-US"/>
        </a:p>
      </dgm:t>
    </dgm:pt>
    <dgm:pt modelId="{9893E9E3-523F-4EB2-9457-06B8CEC39097}" type="pres">
      <dgm:prSet presAssocID="{E58A2EAE-7494-4EF4-880B-BF280988C18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23E3E8E-3A54-440B-A195-300826325E90}" type="pres">
      <dgm:prSet presAssocID="{9529CA27-8BC4-452E-A4A7-E2A85D47CF8D}" presName="gear1" presStyleLbl="node1" presStyleIdx="0" presStyleCnt="3">
        <dgm:presLayoutVars>
          <dgm:chMax val="1"/>
          <dgm:bulletEnabled val="1"/>
        </dgm:presLayoutVars>
      </dgm:prSet>
      <dgm:spPr/>
    </dgm:pt>
    <dgm:pt modelId="{738A933D-3294-4164-94D8-C25E44B9FF51}" type="pres">
      <dgm:prSet presAssocID="{9529CA27-8BC4-452E-A4A7-E2A85D47CF8D}" presName="gear1srcNode" presStyleLbl="node1" presStyleIdx="0" presStyleCnt="3"/>
      <dgm:spPr/>
    </dgm:pt>
    <dgm:pt modelId="{48732168-4B3C-4D97-A441-6B53EEBEBD84}" type="pres">
      <dgm:prSet presAssocID="{9529CA27-8BC4-452E-A4A7-E2A85D47CF8D}" presName="gear1dstNode" presStyleLbl="node1" presStyleIdx="0" presStyleCnt="3"/>
      <dgm:spPr/>
    </dgm:pt>
    <dgm:pt modelId="{5D6DD6D1-1229-4D3B-9B82-D5A9538397C6}" type="pres">
      <dgm:prSet presAssocID="{4BEB660A-113E-4612-B1F7-678F20334A89}" presName="gear2" presStyleLbl="node1" presStyleIdx="1" presStyleCnt="3">
        <dgm:presLayoutVars>
          <dgm:chMax val="1"/>
          <dgm:bulletEnabled val="1"/>
        </dgm:presLayoutVars>
      </dgm:prSet>
      <dgm:spPr/>
    </dgm:pt>
    <dgm:pt modelId="{4D3470E0-F565-482C-BC5E-C1A8A1AE88E4}" type="pres">
      <dgm:prSet presAssocID="{4BEB660A-113E-4612-B1F7-678F20334A89}" presName="gear2srcNode" presStyleLbl="node1" presStyleIdx="1" presStyleCnt="3"/>
      <dgm:spPr/>
    </dgm:pt>
    <dgm:pt modelId="{139CF1BE-1ADC-408C-86F8-1BC21E0BA218}" type="pres">
      <dgm:prSet presAssocID="{4BEB660A-113E-4612-B1F7-678F20334A89}" presName="gear2dstNode" presStyleLbl="node1" presStyleIdx="1" presStyleCnt="3"/>
      <dgm:spPr/>
    </dgm:pt>
    <dgm:pt modelId="{EF34D077-FB1A-419E-9FFD-C0EF20B73D38}" type="pres">
      <dgm:prSet presAssocID="{FCE6454A-B999-432E-879A-39A4D74CEC8F}" presName="gear3" presStyleLbl="node1" presStyleIdx="2" presStyleCnt="3"/>
      <dgm:spPr/>
    </dgm:pt>
    <dgm:pt modelId="{CD8C5731-ED6A-4C90-8C53-344CC60E2C58}" type="pres">
      <dgm:prSet presAssocID="{FCE6454A-B999-432E-879A-39A4D74CEC8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C23A36F-BF80-4B1B-A273-53FEC55E891C}" type="pres">
      <dgm:prSet presAssocID="{FCE6454A-B999-432E-879A-39A4D74CEC8F}" presName="gear3srcNode" presStyleLbl="node1" presStyleIdx="2" presStyleCnt="3"/>
      <dgm:spPr/>
    </dgm:pt>
    <dgm:pt modelId="{EC54A072-F31C-4DFC-BD05-147C40DF7595}" type="pres">
      <dgm:prSet presAssocID="{FCE6454A-B999-432E-879A-39A4D74CEC8F}" presName="gear3dstNode" presStyleLbl="node1" presStyleIdx="2" presStyleCnt="3"/>
      <dgm:spPr/>
    </dgm:pt>
    <dgm:pt modelId="{10A89C48-F172-4F02-A78D-0ED8171ADDD8}" type="pres">
      <dgm:prSet presAssocID="{E1F5DECD-6825-4964-90A6-338B88F1C2D1}" presName="connector1" presStyleLbl="sibTrans2D1" presStyleIdx="0" presStyleCnt="3"/>
      <dgm:spPr/>
    </dgm:pt>
    <dgm:pt modelId="{EBAB6457-7BFF-4C63-8E96-9B44810BACE2}" type="pres">
      <dgm:prSet presAssocID="{392DC9B0-362D-4624-ADA6-32D93197EE65}" presName="connector2" presStyleLbl="sibTrans2D1" presStyleIdx="1" presStyleCnt="3"/>
      <dgm:spPr/>
    </dgm:pt>
    <dgm:pt modelId="{0A708AB1-EB74-448B-970C-2916643A962B}" type="pres">
      <dgm:prSet presAssocID="{02395141-9B8A-4065-A15F-514188C8EB4C}" presName="connector3" presStyleLbl="sibTrans2D1" presStyleIdx="2" presStyleCnt="3"/>
      <dgm:spPr/>
    </dgm:pt>
  </dgm:ptLst>
  <dgm:cxnLst>
    <dgm:cxn modelId="{96B3BF04-6AE9-4CEE-AE1A-C25425317529}" type="presOf" srcId="{4BEB660A-113E-4612-B1F7-678F20334A89}" destId="{139CF1BE-1ADC-408C-86F8-1BC21E0BA218}" srcOrd="2" destOrd="0" presId="urn:microsoft.com/office/officeart/2005/8/layout/gear1"/>
    <dgm:cxn modelId="{1DC01B08-51A0-4B47-BE71-688A4783CFC4}" type="presOf" srcId="{E58A2EAE-7494-4EF4-880B-BF280988C183}" destId="{9893E9E3-523F-4EB2-9457-06B8CEC39097}" srcOrd="0" destOrd="0" presId="urn:microsoft.com/office/officeart/2005/8/layout/gear1"/>
    <dgm:cxn modelId="{0FB90B37-8B8E-4FF1-A473-263B6B782FF2}" srcId="{E58A2EAE-7494-4EF4-880B-BF280988C183}" destId="{FCE6454A-B999-432E-879A-39A4D74CEC8F}" srcOrd="2" destOrd="0" parTransId="{C85BC10D-0E4F-4AFD-8B95-6994CA507D13}" sibTransId="{02395141-9B8A-4065-A15F-514188C8EB4C}"/>
    <dgm:cxn modelId="{772B9647-CEA8-4C0A-BF32-056F283D8A30}" type="presOf" srcId="{FCE6454A-B999-432E-879A-39A4D74CEC8F}" destId="{CD8C5731-ED6A-4C90-8C53-344CC60E2C58}" srcOrd="1" destOrd="0" presId="urn:microsoft.com/office/officeart/2005/8/layout/gear1"/>
    <dgm:cxn modelId="{4113CB47-F081-4AA5-A47E-831FD66394C2}" type="presOf" srcId="{E1F5DECD-6825-4964-90A6-338B88F1C2D1}" destId="{10A89C48-F172-4F02-A78D-0ED8171ADDD8}" srcOrd="0" destOrd="0" presId="urn:microsoft.com/office/officeart/2005/8/layout/gear1"/>
    <dgm:cxn modelId="{CB15DC67-6956-4936-AA1A-B008B68E314E}" type="presOf" srcId="{9529CA27-8BC4-452E-A4A7-E2A85D47CF8D}" destId="{48732168-4B3C-4D97-A441-6B53EEBEBD84}" srcOrd="2" destOrd="0" presId="urn:microsoft.com/office/officeart/2005/8/layout/gear1"/>
    <dgm:cxn modelId="{3140BD49-AE82-4C75-95A4-284E571B874B}" srcId="{E58A2EAE-7494-4EF4-880B-BF280988C183}" destId="{9529CA27-8BC4-452E-A4A7-E2A85D47CF8D}" srcOrd="0" destOrd="0" parTransId="{D8A67DDC-BA15-4A2F-8007-1E477509BF17}" sibTransId="{E1F5DECD-6825-4964-90A6-338B88F1C2D1}"/>
    <dgm:cxn modelId="{C6601270-6243-4764-88BE-12611E06D59B}" type="presOf" srcId="{FCE6454A-B999-432E-879A-39A4D74CEC8F}" destId="{FC23A36F-BF80-4B1B-A273-53FEC55E891C}" srcOrd="2" destOrd="0" presId="urn:microsoft.com/office/officeart/2005/8/layout/gear1"/>
    <dgm:cxn modelId="{87867679-C6FD-4FB3-86F8-49F571CB09FE}" type="presOf" srcId="{392DC9B0-362D-4624-ADA6-32D93197EE65}" destId="{EBAB6457-7BFF-4C63-8E96-9B44810BACE2}" srcOrd="0" destOrd="0" presId="urn:microsoft.com/office/officeart/2005/8/layout/gear1"/>
    <dgm:cxn modelId="{AB849091-7471-4EB1-9F2D-89D3623E3B8A}" type="presOf" srcId="{02395141-9B8A-4065-A15F-514188C8EB4C}" destId="{0A708AB1-EB74-448B-970C-2916643A962B}" srcOrd="0" destOrd="0" presId="urn:microsoft.com/office/officeart/2005/8/layout/gear1"/>
    <dgm:cxn modelId="{F10BCDA8-023F-4EC6-91F8-1ADB03DCE71A}" type="presOf" srcId="{9529CA27-8BC4-452E-A4A7-E2A85D47CF8D}" destId="{738A933D-3294-4164-94D8-C25E44B9FF51}" srcOrd="1" destOrd="0" presId="urn:microsoft.com/office/officeart/2005/8/layout/gear1"/>
    <dgm:cxn modelId="{A6F819C4-C75E-41FD-856F-7B707FCB1049}" type="presOf" srcId="{FCE6454A-B999-432E-879A-39A4D74CEC8F}" destId="{EC54A072-F31C-4DFC-BD05-147C40DF7595}" srcOrd="3" destOrd="0" presId="urn:microsoft.com/office/officeart/2005/8/layout/gear1"/>
    <dgm:cxn modelId="{354890C4-8EB2-4666-8881-3E4A0EC6EB71}" type="presOf" srcId="{4BEB660A-113E-4612-B1F7-678F20334A89}" destId="{4D3470E0-F565-482C-BC5E-C1A8A1AE88E4}" srcOrd="1" destOrd="0" presId="urn:microsoft.com/office/officeart/2005/8/layout/gear1"/>
    <dgm:cxn modelId="{6495A8D4-0788-4D4E-92AA-8D12C90ADF28}" srcId="{E58A2EAE-7494-4EF4-880B-BF280988C183}" destId="{4BEB660A-113E-4612-B1F7-678F20334A89}" srcOrd="1" destOrd="0" parTransId="{0769CE97-E98C-45B9-849C-D1F4F17A02D3}" sibTransId="{392DC9B0-362D-4624-ADA6-32D93197EE65}"/>
    <dgm:cxn modelId="{37CF2DDF-29FC-49CA-80C6-4ECC7BC56C10}" type="presOf" srcId="{4BEB660A-113E-4612-B1F7-678F20334A89}" destId="{5D6DD6D1-1229-4D3B-9B82-D5A9538397C6}" srcOrd="0" destOrd="0" presId="urn:microsoft.com/office/officeart/2005/8/layout/gear1"/>
    <dgm:cxn modelId="{1AE42FF2-8418-4888-B552-143E15F718BB}" type="presOf" srcId="{9529CA27-8BC4-452E-A4A7-E2A85D47CF8D}" destId="{623E3E8E-3A54-440B-A195-300826325E90}" srcOrd="0" destOrd="0" presId="urn:microsoft.com/office/officeart/2005/8/layout/gear1"/>
    <dgm:cxn modelId="{A97455F2-5913-4EDC-A94D-71CA74AFA91B}" type="presOf" srcId="{FCE6454A-B999-432E-879A-39A4D74CEC8F}" destId="{EF34D077-FB1A-419E-9FFD-C0EF20B73D38}" srcOrd="0" destOrd="0" presId="urn:microsoft.com/office/officeart/2005/8/layout/gear1"/>
    <dgm:cxn modelId="{9544AD12-569A-4E5E-A72B-0C3E17DA8708}" type="presParOf" srcId="{9893E9E3-523F-4EB2-9457-06B8CEC39097}" destId="{623E3E8E-3A54-440B-A195-300826325E90}" srcOrd="0" destOrd="0" presId="urn:microsoft.com/office/officeart/2005/8/layout/gear1"/>
    <dgm:cxn modelId="{4E002E69-1492-429A-ADC9-ADDA8703310A}" type="presParOf" srcId="{9893E9E3-523F-4EB2-9457-06B8CEC39097}" destId="{738A933D-3294-4164-94D8-C25E44B9FF51}" srcOrd="1" destOrd="0" presId="urn:microsoft.com/office/officeart/2005/8/layout/gear1"/>
    <dgm:cxn modelId="{D336B7E6-C0B8-4828-848D-0F1E02D93421}" type="presParOf" srcId="{9893E9E3-523F-4EB2-9457-06B8CEC39097}" destId="{48732168-4B3C-4D97-A441-6B53EEBEBD84}" srcOrd="2" destOrd="0" presId="urn:microsoft.com/office/officeart/2005/8/layout/gear1"/>
    <dgm:cxn modelId="{780CB0C8-E494-4231-8648-1E4A5F7FA3D9}" type="presParOf" srcId="{9893E9E3-523F-4EB2-9457-06B8CEC39097}" destId="{5D6DD6D1-1229-4D3B-9B82-D5A9538397C6}" srcOrd="3" destOrd="0" presId="urn:microsoft.com/office/officeart/2005/8/layout/gear1"/>
    <dgm:cxn modelId="{52C94978-7790-4E3E-9616-5E8E226D7F32}" type="presParOf" srcId="{9893E9E3-523F-4EB2-9457-06B8CEC39097}" destId="{4D3470E0-F565-482C-BC5E-C1A8A1AE88E4}" srcOrd="4" destOrd="0" presId="urn:microsoft.com/office/officeart/2005/8/layout/gear1"/>
    <dgm:cxn modelId="{BE3301A9-5ABA-4CAA-B8EB-74F8FD8DA93C}" type="presParOf" srcId="{9893E9E3-523F-4EB2-9457-06B8CEC39097}" destId="{139CF1BE-1ADC-408C-86F8-1BC21E0BA218}" srcOrd="5" destOrd="0" presId="urn:microsoft.com/office/officeart/2005/8/layout/gear1"/>
    <dgm:cxn modelId="{7600B65B-C980-4402-8307-7D4ECE3EA04F}" type="presParOf" srcId="{9893E9E3-523F-4EB2-9457-06B8CEC39097}" destId="{EF34D077-FB1A-419E-9FFD-C0EF20B73D38}" srcOrd="6" destOrd="0" presId="urn:microsoft.com/office/officeart/2005/8/layout/gear1"/>
    <dgm:cxn modelId="{057B0143-B72A-452B-BCA3-A1F8FF391191}" type="presParOf" srcId="{9893E9E3-523F-4EB2-9457-06B8CEC39097}" destId="{CD8C5731-ED6A-4C90-8C53-344CC60E2C58}" srcOrd="7" destOrd="0" presId="urn:microsoft.com/office/officeart/2005/8/layout/gear1"/>
    <dgm:cxn modelId="{3FD6AA6F-95C4-440F-B26E-DEE74D321971}" type="presParOf" srcId="{9893E9E3-523F-4EB2-9457-06B8CEC39097}" destId="{FC23A36F-BF80-4B1B-A273-53FEC55E891C}" srcOrd="8" destOrd="0" presId="urn:microsoft.com/office/officeart/2005/8/layout/gear1"/>
    <dgm:cxn modelId="{289A1082-6ABA-43A0-92F3-7393963300D1}" type="presParOf" srcId="{9893E9E3-523F-4EB2-9457-06B8CEC39097}" destId="{EC54A072-F31C-4DFC-BD05-147C40DF7595}" srcOrd="9" destOrd="0" presId="urn:microsoft.com/office/officeart/2005/8/layout/gear1"/>
    <dgm:cxn modelId="{D86B9253-F7C0-4279-922A-ACE45008EBCB}" type="presParOf" srcId="{9893E9E3-523F-4EB2-9457-06B8CEC39097}" destId="{10A89C48-F172-4F02-A78D-0ED8171ADDD8}" srcOrd="10" destOrd="0" presId="urn:microsoft.com/office/officeart/2005/8/layout/gear1"/>
    <dgm:cxn modelId="{0658304C-83F8-4ED1-BA36-77BDAB0F5A9D}" type="presParOf" srcId="{9893E9E3-523F-4EB2-9457-06B8CEC39097}" destId="{EBAB6457-7BFF-4C63-8E96-9B44810BACE2}" srcOrd="11" destOrd="0" presId="urn:microsoft.com/office/officeart/2005/8/layout/gear1"/>
    <dgm:cxn modelId="{140792FD-7FB8-4673-B1BB-9EA03A48EF1C}" type="presParOf" srcId="{9893E9E3-523F-4EB2-9457-06B8CEC39097}" destId="{0A708AB1-EB74-448B-970C-2916643A962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5642F3-0BB0-4D5F-98D4-728B066652A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A42518D3-4419-41B1-8736-9EE2E05478B2}">
      <dgm:prSet phldrT="[Text]" phldr="1"/>
      <dgm:spPr/>
      <dgm:t>
        <a:bodyPr/>
        <a:lstStyle/>
        <a:p>
          <a:endParaRPr lang="en-US"/>
        </a:p>
      </dgm:t>
    </dgm:pt>
    <dgm:pt modelId="{B4405972-1F73-4B49-AD10-C04B7ECDD834}" type="parTrans" cxnId="{9930628D-52D7-412D-B6FF-D937030CE2D3}">
      <dgm:prSet/>
      <dgm:spPr/>
      <dgm:t>
        <a:bodyPr/>
        <a:lstStyle/>
        <a:p>
          <a:endParaRPr lang="en-US"/>
        </a:p>
      </dgm:t>
    </dgm:pt>
    <dgm:pt modelId="{2F1C0E7C-40E0-42F1-A34A-96B856535697}" type="sibTrans" cxnId="{9930628D-52D7-412D-B6FF-D937030CE2D3}">
      <dgm:prSet/>
      <dgm:spPr/>
      <dgm:t>
        <a:bodyPr/>
        <a:lstStyle/>
        <a:p>
          <a:endParaRPr lang="en-US"/>
        </a:p>
      </dgm:t>
    </dgm:pt>
    <dgm:pt modelId="{664E233D-92F3-4228-9B54-23F546FCB51B}">
      <dgm:prSet phldrT="[Text]" phldr="1"/>
      <dgm:spPr/>
      <dgm:t>
        <a:bodyPr/>
        <a:lstStyle/>
        <a:p>
          <a:endParaRPr lang="en-US"/>
        </a:p>
      </dgm:t>
    </dgm:pt>
    <dgm:pt modelId="{E6DE6910-AFD6-40D7-8E3A-64710816B160}" type="parTrans" cxnId="{672FC367-1F3B-42AC-AFB1-7DD134A21AAB}">
      <dgm:prSet/>
      <dgm:spPr/>
      <dgm:t>
        <a:bodyPr/>
        <a:lstStyle/>
        <a:p>
          <a:endParaRPr lang="en-US"/>
        </a:p>
      </dgm:t>
    </dgm:pt>
    <dgm:pt modelId="{BD066F0B-2372-4A60-A958-3C97D1459294}" type="sibTrans" cxnId="{672FC367-1F3B-42AC-AFB1-7DD134A21AAB}">
      <dgm:prSet/>
      <dgm:spPr/>
      <dgm:t>
        <a:bodyPr/>
        <a:lstStyle/>
        <a:p>
          <a:endParaRPr lang="en-US"/>
        </a:p>
      </dgm:t>
    </dgm:pt>
    <dgm:pt modelId="{28E302A8-2D19-4379-8AF9-A787B79843F4}">
      <dgm:prSet phldrT="[Text]" phldr="1"/>
      <dgm:spPr/>
      <dgm:t>
        <a:bodyPr/>
        <a:lstStyle/>
        <a:p>
          <a:endParaRPr lang="en-US"/>
        </a:p>
      </dgm:t>
    </dgm:pt>
    <dgm:pt modelId="{54AC0A0D-10BA-441A-B565-690BAA6BCEE8}" type="parTrans" cxnId="{98123FA0-55A7-4F03-8F95-AE984E7205FD}">
      <dgm:prSet/>
      <dgm:spPr/>
      <dgm:t>
        <a:bodyPr/>
        <a:lstStyle/>
        <a:p>
          <a:endParaRPr lang="en-US"/>
        </a:p>
      </dgm:t>
    </dgm:pt>
    <dgm:pt modelId="{0881B512-A28C-4CD3-B383-5E5624400509}" type="sibTrans" cxnId="{98123FA0-55A7-4F03-8F95-AE984E7205FD}">
      <dgm:prSet/>
      <dgm:spPr/>
      <dgm:t>
        <a:bodyPr/>
        <a:lstStyle/>
        <a:p>
          <a:endParaRPr lang="en-US"/>
        </a:p>
      </dgm:t>
    </dgm:pt>
    <dgm:pt modelId="{6C51DBCA-A1A1-4F06-8605-60728FCBE833}">
      <dgm:prSet phldrT="[Text]" phldr="1"/>
      <dgm:spPr/>
      <dgm:t>
        <a:bodyPr/>
        <a:lstStyle/>
        <a:p>
          <a:endParaRPr lang="en-US"/>
        </a:p>
      </dgm:t>
    </dgm:pt>
    <dgm:pt modelId="{41C3A870-D55B-48D0-A772-A479F35B803E}" type="parTrans" cxnId="{E5462046-D9FE-468E-9871-9EC506895444}">
      <dgm:prSet/>
      <dgm:spPr/>
      <dgm:t>
        <a:bodyPr/>
        <a:lstStyle/>
        <a:p>
          <a:endParaRPr lang="en-US"/>
        </a:p>
      </dgm:t>
    </dgm:pt>
    <dgm:pt modelId="{C364ED02-1AC0-42A0-80F6-07CB0EE24065}" type="sibTrans" cxnId="{E5462046-D9FE-468E-9871-9EC506895444}">
      <dgm:prSet/>
      <dgm:spPr/>
      <dgm:t>
        <a:bodyPr/>
        <a:lstStyle/>
        <a:p>
          <a:endParaRPr lang="en-US"/>
        </a:p>
      </dgm:t>
    </dgm:pt>
    <dgm:pt modelId="{3BBBE665-E30D-4A3A-A836-A00B3C7D5C1E}">
      <dgm:prSet phldrT="[Text]" phldr="1"/>
      <dgm:spPr/>
      <dgm:t>
        <a:bodyPr/>
        <a:lstStyle/>
        <a:p>
          <a:endParaRPr lang="en-US"/>
        </a:p>
      </dgm:t>
    </dgm:pt>
    <dgm:pt modelId="{16D9AA84-FAC9-441D-ADED-0E5B59421649}" type="parTrans" cxnId="{9FD2D49F-7271-4F3C-A0EC-42B1E54AD6EC}">
      <dgm:prSet/>
      <dgm:spPr/>
      <dgm:t>
        <a:bodyPr/>
        <a:lstStyle/>
        <a:p>
          <a:endParaRPr lang="en-US"/>
        </a:p>
      </dgm:t>
    </dgm:pt>
    <dgm:pt modelId="{5AE42A95-3BCC-4FC1-815C-6EA1CAE5A6D6}" type="sibTrans" cxnId="{9FD2D49F-7271-4F3C-A0EC-42B1E54AD6EC}">
      <dgm:prSet/>
      <dgm:spPr/>
      <dgm:t>
        <a:bodyPr/>
        <a:lstStyle/>
        <a:p>
          <a:endParaRPr lang="en-US"/>
        </a:p>
      </dgm:t>
    </dgm:pt>
    <dgm:pt modelId="{F60D083C-4DCC-4AC2-B6BC-2DB050A6EBBB}">
      <dgm:prSet phldrT="[Text]" phldr="1"/>
      <dgm:spPr/>
      <dgm:t>
        <a:bodyPr/>
        <a:lstStyle/>
        <a:p>
          <a:endParaRPr lang="en-US"/>
        </a:p>
      </dgm:t>
    </dgm:pt>
    <dgm:pt modelId="{8BDFF351-433B-4113-8FE3-18CAE572A0A7}" type="parTrans" cxnId="{63297C92-6961-44A4-8DEB-96CCC12BF09A}">
      <dgm:prSet/>
      <dgm:spPr/>
      <dgm:t>
        <a:bodyPr/>
        <a:lstStyle/>
        <a:p>
          <a:endParaRPr lang="en-US"/>
        </a:p>
      </dgm:t>
    </dgm:pt>
    <dgm:pt modelId="{6851D237-8E12-4DB5-87CD-FA09E14C8DA8}" type="sibTrans" cxnId="{63297C92-6961-44A4-8DEB-96CCC12BF09A}">
      <dgm:prSet/>
      <dgm:spPr/>
      <dgm:t>
        <a:bodyPr/>
        <a:lstStyle/>
        <a:p>
          <a:endParaRPr lang="en-US"/>
        </a:p>
      </dgm:t>
    </dgm:pt>
    <dgm:pt modelId="{37B99F32-2102-4F23-B552-E0B3FC17A007}">
      <dgm:prSet phldrT="[Text]" phldr="1"/>
      <dgm:spPr/>
      <dgm:t>
        <a:bodyPr/>
        <a:lstStyle/>
        <a:p>
          <a:endParaRPr lang="en-US"/>
        </a:p>
      </dgm:t>
    </dgm:pt>
    <dgm:pt modelId="{724BAD7D-F18B-4677-8CCE-3A234137F331}" type="parTrans" cxnId="{94749718-CD31-48BF-B5A9-C75AAB73BBD7}">
      <dgm:prSet/>
      <dgm:spPr/>
      <dgm:t>
        <a:bodyPr/>
        <a:lstStyle/>
        <a:p>
          <a:endParaRPr lang="en-US"/>
        </a:p>
      </dgm:t>
    </dgm:pt>
    <dgm:pt modelId="{CA706EC8-088C-4FF4-ABE4-89DC2ECBCE32}" type="sibTrans" cxnId="{94749718-CD31-48BF-B5A9-C75AAB73BBD7}">
      <dgm:prSet/>
      <dgm:spPr/>
      <dgm:t>
        <a:bodyPr/>
        <a:lstStyle/>
        <a:p>
          <a:endParaRPr lang="en-US"/>
        </a:p>
      </dgm:t>
    </dgm:pt>
    <dgm:pt modelId="{4B4DC52C-EA95-4C13-8DD2-4D4ECA3E9FAA}" type="pres">
      <dgm:prSet presAssocID="{185642F3-0BB0-4D5F-98D4-728B066652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602C638-8392-4931-BD30-8F54CAFC24B6}" type="pres">
      <dgm:prSet presAssocID="{A42518D3-4419-41B1-8736-9EE2E05478B2}" presName="Parent" presStyleLbl="node0" presStyleIdx="0" presStyleCnt="1">
        <dgm:presLayoutVars>
          <dgm:chMax val="6"/>
          <dgm:chPref val="6"/>
        </dgm:presLayoutVars>
      </dgm:prSet>
      <dgm:spPr/>
    </dgm:pt>
    <dgm:pt modelId="{63DCC9F3-71A3-43E0-8DBD-067032D6B06D}" type="pres">
      <dgm:prSet presAssocID="{664E233D-92F3-4228-9B54-23F546FCB51B}" presName="Accent1" presStyleCnt="0"/>
      <dgm:spPr/>
    </dgm:pt>
    <dgm:pt modelId="{4B5D67DA-8721-4876-A9BB-25434A86E4D6}" type="pres">
      <dgm:prSet presAssocID="{664E233D-92F3-4228-9B54-23F546FCB51B}" presName="Accent" presStyleLbl="bgShp" presStyleIdx="0" presStyleCnt="6"/>
      <dgm:spPr/>
    </dgm:pt>
    <dgm:pt modelId="{F22E0A07-2FC7-4962-86E2-3DA97EDC8BDC}" type="pres">
      <dgm:prSet presAssocID="{664E233D-92F3-4228-9B54-23F546FCB51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EE8076E-FB45-4061-A563-76AC54DFF14D}" type="pres">
      <dgm:prSet presAssocID="{28E302A8-2D19-4379-8AF9-A787B79843F4}" presName="Accent2" presStyleCnt="0"/>
      <dgm:spPr/>
    </dgm:pt>
    <dgm:pt modelId="{5A121FAF-2025-44F2-8554-75FC7341B1B1}" type="pres">
      <dgm:prSet presAssocID="{28E302A8-2D19-4379-8AF9-A787B79843F4}" presName="Accent" presStyleLbl="bgShp" presStyleIdx="1" presStyleCnt="6"/>
      <dgm:spPr/>
    </dgm:pt>
    <dgm:pt modelId="{406CDEDD-8C62-414E-948F-0ACD9C039AA9}" type="pres">
      <dgm:prSet presAssocID="{28E302A8-2D19-4379-8AF9-A787B79843F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B9C6A05-90A6-4E53-8C64-F055B3D7754E}" type="pres">
      <dgm:prSet presAssocID="{6C51DBCA-A1A1-4F06-8605-60728FCBE833}" presName="Accent3" presStyleCnt="0"/>
      <dgm:spPr/>
    </dgm:pt>
    <dgm:pt modelId="{24F5BE66-396A-4728-A1EE-A930D5B4DB4E}" type="pres">
      <dgm:prSet presAssocID="{6C51DBCA-A1A1-4F06-8605-60728FCBE833}" presName="Accent" presStyleLbl="bgShp" presStyleIdx="2" presStyleCnt="6"/>
      <dgm:spPr/>
    </dgm:pt>
    <dgm:pt modelId="{51870112-B0D5-4560-8E2B-0C4BA5B9EEBB}" type="pres">
      <dgm:prSet presAssocID="{6C51DBCA-A1A1-4F06-8605-60728FCBE83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3007E02-05DC-4282-AB12-E5F19F07965B}" type="pres">
      <dgm:prSet presAssocID="{3BBBE665-E30D-4A3A-A836-A00B3C7D5C1E}" presName="Accent4" presStyleCnt="0"/>
      <dgm:spPr/>
    </dgm:pt>
    <dgm:pt modelId="{26A2B542-CCFF-4BF9-BB1D-2B1A11382ABB}" type="pres">
      <dgm:prSet presAssocID="{3BBBE665-E30D-4A3A-A836-A00B3C7D5C1E}" presName="Accent" presStyleLbl="bgShp" presStyleIdx="3" presStyleCnt="6"/>
      <dgm:spPr/>
    </dgm:pt>
    <dgm:pt modelId="{962F13FE-9483-49EF-9DB4-7B940F935937}" type="pres">
      <dgm:prSet presAssocID="{3BBBE665-E30D-4A3A-A836-A00B3C7D5C1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E3DA2E3-A01B-40F6-84EC-0C89E93B0CA6}" type="pres">
      <dgm:prSet presAssocID="{F60D083C-4DCC-4AC2-B6BC-2DB050A6EBBB}" presName="Accent5" presStyleCnt="0"/>
      <dgm:spPr/>
    </dgm:pt>
    <dgm:pt modelId="{45469FCE-312E-49E1-A3DA-68313B2773F8}" type="pres">
      <dgm:prSet presAssocID="{F60D083C-4DCC-4AC2-B6BC-2DB050A6EBBB}" presName="Accent" presStyleLbl="bgShp" presStyleIdx="4" presStyleCnt="6"/>
      <dgm:spPr/>
    </dgm:pt>
    <dgm:pt modelId="{398852B7-6267-4968-897F-65C2DD10EB38}" type="pres">
      <dgm:prSet presAssocID="{F60D083C-4DCC-4AC2-B6BC-2DB050A6EBB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03B2000-B175-4DF1-A776-F556B3E03CA8}" type="pres">
      <dgm:prSet presAssocID="{37B99F32-2102-4F23-B552-E0B3FC17A007}" presName="Accent6" presStyleCnt="0"/>
      <dgm:spPr/>
    </dgm:pt>
    <dgm:pt modelId="{C4750EE9-1354-43D2-9A21-41A21DE617A7}" type="pres">
      <dgm:prSet presAssocID="{37B99F32-2102-4F23-B552-E0B3FC17A007}" presName="Accent" presStyleLbl="bgShp" presStyleIdx="5" presStyleCnt="6"/>
      <dgm:spPr/>
    </dgm:pt>
    <dgm:pt modelId="{CDB9B1C4-EFE4-475E-B534-8D409CD99B49}" type="pres">
      <dgm:prSet presAssocID="{37B99F32-2102-4F23-B552-E0B3FC17A00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75BE104-B010-4A27-BB94-074A65AD7583}" type="presOf" srcId="{37B99F32-2102-4F23-B552-E0B3FC17A007}" destId="{CDB9B1C4-EFE4-475E-B534-8D409CD99B49}" srcOrd="0" destOrd="0" presId="urn:microsoft.com/office/officeart/2011/layout/HexagonRadial"/>
    <dgm:cxn modelId="{5337800E-F7A5-4980-8162-CF4B5B7502A8}" type="presOf" srcId="{664E233D-92F3-4228-9B54-23F546FCB51B}" destId="{F22E0A07-2FC7-4962-86E2-3DA97EDC8BDC}" srcOrd="0" destOrd="0" presId="urn:microsoft.com/office/officeart/2011/layout/HexagonRadial"/>
    <dgm:cxn modelId="{94749718-CD31-48BF-B5A9-C75AAB73BBD7}" srcId="{A42518D3-4419-41B1-8736-9EE2E05478B2}" destId="{37B99F32-2102-4F23-B552-E0B3FC17A007}" srcOrd="5" destOrd="0" parTransId="{724BAD7D-F18B-4677-8CCE-3A234137F331}" sibTransId="{CA706EC8-088C-4FF4-ABE4-89DC2ECBCE32}"/>
    <dgm:cxn modelId="{E5462046-D9FE-468E-9871-9EC506895444}" srcId="{A42518D3-4419-41B1-8736-9EE2E05478B2}" destId="{6C51DBCA-A1A1-4F06-8605-60728FCBE833}" srcOrd="2" destOrd="0" parTransId="{41C3A870-D55B-48D0-A772-A479F35B803E}" sibTransId="{C364ED02-1AC0-42A0-80F6-07CB0EE24065}"/>
    <dgm:cxn modelId="{672FC367-1F3B-42AC-AFB1-7DD134A21AAB}" srcId="{A42518D3-4419-41B1-8736-9EE2E05478B2}" destId="{664E233D-92F3-4228-9B54-23F546FCB51B}" srcOrd="0" destOrd="0" parTransId="{E6DE6910-AFD6-40D7-8E3A-64710816B160}" sibTransId="{BD066F0B-2372-4A60-A958-3C97D1459294}"/>
    <dgm:cxn modelId="{9930628D-52D7-412D-B6FF-D937030CE2D3}" srcId="{185642F3-0BB0-4D5F-98D4-728B066652AC}" destId="{A42518D3-4419-41B1-8736-9EE2E05478B2}" srcOrd="0" destOrd="0" parTransId="{B4405972-1F73-4B49-AD10-C04B7ECDD834}" sibTransId="{2F1C0E7C-40E0-42F1-A34A-96B856535697}"/>
    <dgm:cxn modelId="{63297C92-6961-44A4-8DEB-96CCC12BF09A}" srcId="{A42518D3-4419-41B1-8736-9EE2E05478B2}" destId="{F60D083C-4DCC-4AC2-B6BC-2DB050A6EBBB}" srcOrd="4" destOrd="0" parTransId="{8BDFF351-433B-4113-8FE3-18CAE572A0A7}" sibTransId="{6851D237-8E12-4DB5-87CD-FA09E14C8DA8}"/>
    <dgm:cxn modelId="{FD7DC89B-252B-447B-B999-79E9D9BBDE58}" type="presOf" srcId="{28E302A8-2D19-4379-8AF9-A787B79843F4}" destId="{406CDEDD-8C62-414E-948F-0ACD9C039AA9}" srcOrd="0" destOrd="0" presId="urn:microsoft.com/office/officeart/2011/layout/HexagonRadial"/>
    <dgm:cxn modelId="{9FD2D49F-7271-4F3C-A0EC-42B1E54AD6EC}" srcId="{A42518D3-4419-41B1-8736-9EE2E05478B2}" destId="{3BBBE665-E30D-4A3A-A836-A00B3C7D5C1E}" srcOrd="3" destOrd="0" parTransId="{16D9AA84-FAC9-441D-ADED-0E5B59421649}" sibTransId="{5AE42A95-3BCC-4FC1-815C-6EA1CAE5A6D6}"/>
    <dgm:cxn modelId="{98123FA0-55A7-4F03-8F95-AE984E7205FD}" srcId="{A42518D3-4419-41B1-8736-9EE2E05478B2}" destId="{28E302A8-2D19-4379-8AF9-A787B79843F4}" srcOrd="1" destOrd="0" parTransId="{54AC0A0D-10BA-441A-B565-690BAA6BCEE8}" sibTransId="{0881B512-A28C-4CD3-B383-5E5624400509}"/>
    <dgm:cxn modelId="{8B3394A6-7626-44CB-8384-F93E6C7F8749}" type="presOf" srcId="{185642F3-0BB0-4D5F-98D4-728B066652AC}" destId="{4B4DC52C-EA95-4C13-8DD2-4D4ECA3E9FAA}" srcOrd="0" destOrd="0" presId="urn:microsoft.com/office/officeart/2011/layout/HexagonRadial"/>
    <dgm:cxn modelId="{6F42BFA6-F4F0-4E9D-9224-1B212B392855}" type="presOf" srcId="{3BBBE665-E30D-4A3A-A836-A00B3C7D5C1E}" destId="{962F13FE-9483-49EF-9DB4-7B940F935937}" srcOrd="0" destOrd="0" presId="urn:microsoft.com/office/officeart/2011/layout/HexagonRadial"/>
    <dgm:cxn modelId="{C0035CB1-E86E-4A47-A3C3-31A0B22D32BD}" type="presOf" srcId="{A42518D3-4419-41B1-8736-9EE2E05478B2}" destId="{7602C638-8392-4931-BD30-8F54CAFC24B6}" srcOrd="0" destOrd="0" presId="urn:microsoft.com/office/officeart/2011/layout/HexagonRadial"/>
    <dgm:cxn modelId="{A8FBD9C8-2C79-456D-903A-4AD3A85BBB91}" type="presOf" srcId="{6C51DBCA-A1A1-4F06-8605-60728FCBE833}" destId="{51870112-B0D5-4560-8E2B-0C4BA5B9EEBB}" srcOrd="0" destOrd="0" presId="urn:microsoft.com/office/officeart/2011/layout/HexagonRadial"/>
    <dgm:cxn modelId="{958080D1-07DA-44DB-8F48-8AD45C8F527A}" type="presOf" srcId="{F60D083C-4DCC-4AC2-B6BC-2DB050A6EBBB}" destId="{398852B7-6267-4968-897F-65C2DD10EB38}" srcOrd="0" destOrd="0" presId="urn:microsoft.com/office/officeart/2011/layout/HexagonRadial"/>
    <dgm:cxn modelId="{7EED6A57-4EC8-48A0-A34F-AB8FAA4064BE}" type="presParOf" srcId="{4B4DC52C-EA95-4C13-8DD2-4D4ECA3E9FAA}" destId="{7602C638-8392-4931-BD30-8F54CAFC24B6}" srcOrd="0" destOrd="0" presId="urn:microsoft.com/office/officeart/2011/layout/HexagonRadial"/>
    <dgm:cxn modelId="{DE719446-36C5-46D3-9074-A0E18371BFBC}" type="presParOf" srcId="{4B4DC52C-EA95-4C13-8DD2-4D4ECA3E9FAA}" destId="{63DCC9F3-71A3-43E0-8DBD-067032D6B06D}" srcOrd="1" destOrd="0" presId="urn:microsoft.com/office/officeart/2011/layout/HexagonRadial"/>
    <dgm:cxn modelId="{583D72CA-ACC9-4F6E-ACB7-4C394AD5E734}" type="presParOf" srcId="{63DCC9F3-71A3-43E0-8DBD-067032D6B06D}" destId="{4B5D67DA-8721-4876-A9BB-25434A86E4D6}" srcOrd="0" destOrd="0" presId="urn:microsoft.com/office/officeart/2011/layout/HexagonRadial"/>
    <dgm:cxn modelId="{F18AD36C-DA4C-46F5-B74D-A8D131DB3D03}" type="presParOf" srcId="{4B4DC52C-EA95-4C13-8DD2-4D4ECA3E9FAA}" destId="{F22E0A07-2FC7-4962-86E2-3DA97EDC8BDC}" srcOrd="2" destOrd="0" presId="urn:microsoft.com/office/officeart/2011/layout/HexagonRadial"/>
    <dgm:cxn modelId="{56B1598F-3153-49DB-B2E7-9A433469DEA5}" type="presParOf" srcId="{4B4DC52C-EA95-4C13-8DD2-4D4ECA3E9FAA}" destId="{9EE8076E-FB45-4061-A563-76AC54DFF14D}" srcOrd="3" destOrd="0" presId="urn:microsoft.com/office/officeart/2011/layout/HexagonRadial"/>
    <dgm:cxn modelId="{19B753B4-1B82-43BD-8838-E8741D03124D}" type="presParOf" srcId="{9EE8076E-FB45-4061-A563-76AC54DFF14D}" destId="{5A121FAF-2025-44F2-8554-75FC7341B1B1}" srcOrd="0" destOrd="0" presId="urn:microsoft.com/office/officeart/2011/layout/HexagonRadial"/>
    <dgm:cxn modelId="{27E766DC-B4DB-45AE-84E1-676700425044}" type="presParOf" srcId="{4B4DC52C-EA95-4C13-8DD2-4D4ECA3E9FAA}" destId="{406CDEDD-8C62-414E-948F-0ACD9C039AA9}" srcOrd="4" destOrd="0" presId="urn:microsoft.com/office/officeart/2011/layout/HexagonRadial"/>
    <dgm:cxn modelId="{0F6E0F6F-C753-4405-A74B-367DDD8EFE38}" type="presParOf" srcId="{4B4DC52C-EA95-4C13-8DD2-4D4ECA3E9FAA}" destId="{7B9C6A05-90A6-4E53-8C64-F055B3D7754E}" srcOrd="5" destOrd="0" presId="urn:microsoft.com/office/officeart/2011/layout/HexagonRadial"/>
    <dgm:cxn modelId="{2538F06D-5052-4491-B251-11A41BA2A069}" type="presParOf" srcId="{7B9C6A05-90A6-4E53-8C64-F055B3D7754E}" destId="{24F5BE66-396A-4728-A1EE-A930D5B4DB4E}" srcOrd="0" destOrd="0" presId="urn:microsoft.com/office/officeart/2011/layout/HexagonRadial"/>
    <dgm:cxn modelId="{7CFB3204-C501-4D74-9F0E-CEB9CB9A1B00}" type="presParOf" srcId="{4B4DC52C-EA95-4C13-8DD2-4D4ECA3E9FAA}" destId="{51870112-B0D5-4560-8E2B-0C4BA5B9EEBB}" srcOrd="6" destOrd="0" presId="urn:microsoft.com/office/officeart/2011/layout/HexagonRadial"/>
    <dgm:cxn modelId="{4BC8D24B-2E7C-4139-9FE5-FFB556B75CC5}" type="presParOf" srcId="{4B4DC52C-EA95-4C13-8DD2-4D4ECA3E9FAA}" destId="{A3007E02-05DC-4282-AB12-E5F19F07965B}" srcOrd="7" destOrd="0" presId="urn:microsoft.com/office/officeart/2011/layout/HexagonRadial"/>
    <dgm:cxn modelId="{26A47F19-D0BB-4177-B3DB-C68578405312}" type="presParOf" srcId="{A3007E02-05DC-4282-AB12-E5F19F07965B}" destId="{26A2B542-CCFF-4BF9-BB1D-2B1A11382ABB}" srcOrd="0" destOrd="0" presId="urn:microsoft.com/office/officeart/2011/layout/HexagonRadial"/>
    <dgm:cxn modelId="{22591095-4C72-4E09-A4D8-CD1B23160A37}" type="presParOf" srcId="{4B4DC52C-EA95-4C13-8DD2-4D4ECA3E9FAA}" destId="{962F13FE-9483-49EF-9DB4-7B940F935937}" srcOrd="8" destOrd="0" presId="urn:microsoft.com/office/officeart/2011/layout/HexagonRadial"/>
    <dgm:cxn modelId="{0AE1BE77-62D1-4E25-8172-2648746350D6}" type="presParOf" srcId="{4B4DC52C-EA95-4C13-8DD2-4D4ECA3E9FAA}" destId="{2E3DA2E3-A01B-40F6-84EC-0C89E93B0CA6}" srcOrd="9" destOrd="0" presId="urn:microsoft.com/office/officeart/2011/layout/HexagonRadial"/>
    <dgm:cxn modelId="{D11716ED-720C-4C4F-920C-9FBC3A7D706E}" type="presParOf" srcId="{2E3DA2E3-A01B-40F6-84EC-0C89E93B0CA6}" destId="{45469FCE-312E-49E1-A3DA-68313B2773F8}" srcOrd="0" destOrd="0" presId="urn:microsoft.com/office/officeart/2011/layout/HexagonRadial"/>
    <dgm:cxn modelId="{23CF8615-9139-480B-AF8F-890AD27E518B}" type="presParOf" srcId="{4B4DC52C-EA95-4C13-8DD2-4D4ECA3E9FAA}" destId="{398852B7-6267-4968-897F-65C2DD10EB38}" srcOrd="10" destOrd="0" presId="urn:microsoft.com/office/officeart/2011/layout/HexagonRadial"/>
    <dgm:cxn modelId="{B0517BCB-6EEE-476A-95B5-1E0AC6AAA08C}" type="presParOf" srcId="{4B4DC52C-EA95-4C13-8DD2-4D4ECA3E9FAA}" destId="{203B2000-B175-4DF1-A776-F556B3E03CA8}" srcOrd="11" destOrd="0" presId="urn:microsoft.com/office/officeart/2011/layout/HexagonRadial"/>
    <dgm:cxn modelId="{7CE7EA56-2F4B-4E78-8F92-3F2F02CD2DD9}" type="presParOf" srcId="{203B2000-B175-4DF1-A776-F556B3E03CA8}" destId="{C4750EE9-1354-43D2-9A21-41A21DE617A7}" srcOrd="0" destOrd="0" presId="urn:microsoft.com/office/officeart/2011/layout/HexagonRadial"/>
    <dgm:cxn modelId="{9C8ECD48-1683-4EEC-81B6-C297D2A7A2EE}" type="presParOf" srcId="{4B4DC52C-EA95-4C13-8DD2-4D4ECA3E9FAA}" destId="{CDB9B1C4-EFE4-475E-B534-8D409CD99B4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5642F3-0BB0-4D5F-98D4-728B066652AC}" type="doc">
      <dgm:prSet loTypeId="urn:microsoft.com/office/officeart/2011/layout/HexagonRadial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2518D3-4419-41B1-8736-9EE2E05478B2}">
      <dgm:prSet phldrT="[Text]"/>
      <dgm:spPr/>
      <dgm:t>
        <a:bodyPr/>
        <a:lstStyle/>
        <a:p>
          <a:r>
            <a:rPr lang="en-US" dirty="0"/>
            <a:t>Help </a:t>
          </a:r>
        </a:p>
        <a:p>
          <a:r>
            <a:rPr lang="en-US" dirty="0"/>
            <a:t>Is </a:t>
          </a:r>
        </a:p>
        <a:p>
          <a:r>
            <a:rPr lang="en-US" dirty="0"/>
            <a:t>Here</a:t>
          </a:r>
        </a:p>
      </dgm:t>
    </dgm:pt>
    <dgm:pt modelId="{B4405972-1F73-4B49-AD10-C04B7ECDD834}" type="parTrans" cxnId="{9930628D-52D7-412D-B6FF-D937030CE2D3}">
      <dgm:prSet/>
      <dgm:spPr/>
      <dgm:t>
        <a:bodyPr/>
        <a:lstStyle/>
        <a:p>
          <a:endParaRPr lang="en-US"/>
        </a:p>
      </dgm:t>
    </dgm:pt>
    <dgm:pt modelId="{2F1C0E7C-40E0-42F1-A34A-96B856535697}" type="sibTrans" cxnId="{9930628D-52D7-412D-B6FF-D937030CE2D3}">
      <dgm:prSet/>
      <dgm:spPr/>
      <dgm:t>
        <a:bodyPr/>
        <a:lstStyle/>
        <a:p>
          <a:endParaRPr lang="en-US"/>
        </a:p>
      </dgm:t>
    </dgm:pt>
    <dgm:pt modelId="{664E233D-92F3-4228-9B54-23F546FCB51B}">
      <dgm:prSet phldrT="[Text]"/>
      <dgm:spPr/>
      <dgm:t>
        <a:bodyPr/>
        <a:lstStyle/>
        <a:p>
          <a:r>
            <a:rPr lang="en-US" dirty="0"/>
            <a:t>Expand team</a:t>
          </a:r>
        </a:p>
      </dgm:t>
    </dgm:pt>
    <dgm:pt modelId="{E6DE6910-AFD6-40D7-8E3A-64710816B160}" type="parTrans" cxnId="{672FC367-1F3B-42AC-AFB1-7DD134A21AAB}">
      <dgm:prSet/>
      <dgm:spPr/>
      <dgm:t>
        <a:bodyPr/>
        <a:lstStyle/>
        <a:p>
          <a:endParaRPr lang="en-US"/>
        </a:p>
      </dgm:t>
    </dgm:pt>
    <dgm:pt modelId="{BD066F0B-2372-4A60-A958-3C97D1459294}" type="sibTrans" cxnId="{672FC367-1F3B-42AC-AFB1-7DD134A21AAB}">
      <dgm:prSet/>
      <dgm:spPr/>
      <dgm:t>
        <a:bodyPr/>
        <a:lstStyle/>
        <a:p>
          <a:endParaRPr lang="en-US"/>
        </a:p>
      </dgm:t>
    </dgm:pt>
    <dgm:pt modelId="{28E302A8-2D19-4379-8AF9-A787B79843F4}">
      <dgm:prSet phldrT="[Text]"/>
      <dgm:spPr/>
      <dgm:t>
        <a:bodyPr/>
        <a:lstStyle/>
        <a:p>
          <a:r>
            <a:rPr lang="en-US" dirty="0"/>
            <a:t>Add advisory council</a:t>
          </a:r>
        </a:p>
      </dgm:t>
    </dgm:pt>
    <dgm:pt modelId="{54AC0A0D-10BA-441A-B565-690BAA6BCEE8}" type="parTrans" cxnId="{98123FA0-55A7-4F03-8F95-AE984E7205FD}">
      <dgm:prSet/>
      <dgm:spPr/>
      <dgm:t>
        <a:bodyPr/>
        <a:lstStyle/>
        <a:p>
          <a:endParaRPr lang="en-US"/>
        </a:p>
      </dgm:t>
    </dgm:pt>
    <dgm:pt modelId="{0881B512-A28C-4CD3-B383-5E5624400509}" type="sibTrans" cxnId="{98123FA0-55A7-4F03-8F95-AE984E7205FD}">
      <dgm:prSet/>
      <dgm:spPr/>
      <dgm:t>
        <a:bodyPr/>
        <a:lstStyle/>
        <a:p>
          <a:endParaRPr lang="en-US"/>
        </a:p>
      </dgm:t>
    </dgm:pt>
    <dgm:pt modelId="{6C51DBCA-A1A1-4F06-8605-60728FCBE833}">
      <dgm:prSet phldrT="[Text]"/>
      <dgm:spPr/>
      <dgm:t>
        <a:bodyPr/>
        <a:lstStyle/>
        <a:p>
          <a:r>
            <a:rPr lang="en-US" dirty="0"/>
            <a:t>Increase student involvement</a:t>
          </a:r>
        </a:p>
      </dgm:t>
    </dgm:pt>
    <dgm:pt modelId="{41C3A870-D55B-48D0-A772-A479F35B803E}" type="parTrans" cxnId="{E5462046-D9FE-468E-9871-9EC506895444}">
      <dgm:prSet/>
      <dgm:spPr/>
      <dgm:t>
        <a:bodyPr/>
        <a:lstStyle/>
        <a:p>
          <a:endParaRPr lang="en-US"/>
        </a:p>
      </dgm:t>
    </dgm:pt>
    <dgm:pt modelId="{C364ED02-1AC0-42A0-80F6-07CB0EE24065}" type="sibTrans" cxnId="{E5462046-D9FE-468E-9871-9EC506895444}">
      <dgm:prSet/>
      <dgm:spPr/>
      <dgm:t>
        <a:bodyPr/>
        <a:lstStyle/>
        <a:p>
          <a:endParaRPr lang="en-US"/>
        </a:p>
      </dgm:t>
    </dgm:pt>
    <dgm:pt modelId="{3BBBE665-E30D-4A3A-A836-A00B3C7D5C1E}">
      <dgm:prSet phldrT="[Text]"/>
      <dgm:spPr/>
      <dgm:t>
        <a:bodyPr/>
        <a:lstStyle/>
        <a:p>
          <a:r>
            <a:rPr lang="en-US" dirty="0"/>
            <a:t>Complete mobile app development</a:t>
          </a:r>
        </a:p>
      </dgm:t>
    </dgm:pt>
    <dgm:pt modelId="{16D9AA84-FAC9-441D-ADED-0E5B59421649}" type="parTrans" cxnId="{9FD2D49F-7271-4F3C-A0EC-42B1E54AD6EC}">
      <dgm:prSet/>
      <dgm:spPr/>
      <dgm:t>
        <a:bodyPr/>
        <a:lstStyle/>
        <a:p>
          <a:endParaRPr lang="en-US"/>
        </a:p>
      </dgm:t>
    </dgm:pt>
    <dgm:pt modelId="{5AE42A95-3BCC-4FC1-815C-6EA1CAE5A6D6}" type="sibTrans" cxnId="{9FD2D49F-7271-4F3C-A0EC-42B1E54AD6EC}">
      <dgm:prSet/>
      <dgm:spPr/>
      <dgm:t>
        <a:bodyPr/>
        <a:lstStyle/>
        <a:p>
          <a:endParaRPr lang="en-US"/>
        </a:p>
      </dgm:t>
    </dgm:pt>
    <dgm:pt modelId="{F60D083C-4DCC-4AC2-B6BC-2DB050A6EBBB}">
      <dgm:prSet phldrT="[Text]"/>
      <dgm:spPr/>
      <dgm:t>
        <a:bodyPr/>
        <a:lstStyle/>
        <a:p>
          <a:r>
            <a:rPr lang="en-US" dirty="0"/>
            <a:t>Education campaign</a:t>
          </a:r>
        </a:p>
      </dgm:t>
    </dgm:pt>
    <dgm:pt modelId="{8BDFF351-433B-4113-8FE3-18CAE572A0A7}" type="parTrans" cxnId="{63297C92-6961-44A4-8DEB-96CCC12BF09A}">
      <dgm:prSet/>
      <dgm:spPr/>
      <dgm:t>
        <a:bodyPr/>
        <a:lstStyle/>
        <a:p>
          <a:endParaRPr lang="en-US"/>
        </a:p>
      </dgm:t>
    </dgm:pt>
    <dgm:pt modelId="{6851D237-8E12-4DB5-87CD-FA09E14C8DA8}" type="sibTrans" cxnId="{63297C92-6961-44A4-8DEB-96CCC12BF09A}">
      <dgm:prSet/>
      <dgm:spPr/>
      <dgm:t>
        <a:bodyPr/>
        <a:lstStyle/>
        <a:p>
          <a:endParaRPr lang="en-US"/>
        </a:p>
      </dgm:t>
    </dgm:pt>
    <dgm:pt modelId="{37B99F32-2102-4F23-B552-E0B3FC17A007}">
      <dgm:prSet phldrT="[Text]"/>
      <dgm:spPr/>
      <dgm:t>
        <a:bodyPr/>
        <a:lstStyle/>
        <a:p>
          <a:r>
            <a:rPr lang="en-US" dirty="0"/>
            <a:t>Social media campaign</a:t>
          </a:r>
        </a:p>
      </dgm:t>
    </dgm:pt>
    <dgm:pt modelId="{724BAD7D-F18B-4677-8CCE-3A234137F331}" type="parTrans" cxnId="{94749718-CD31-48BF-B5A9-C75AAB73BBD7}">
      <dgm:prSet/>
      <dgm:spPr/>
      <dgm:t>
        <a:bodyPr/>
        <a:lstStyle/>
        <a:p>
          <a:endParaRPr lang="en-US"/>
        </a:p>
      </dgm:t>
    </dgm:pt>
    <dgm:pt modelId="{CA706EC8-088C-4FF4-ABE4-89DC2ECBCE32}" type="sibTrans" cxnId="{94749718-CD31-48BF-B5A9-C75AAB73BBD7}">
      <dgm:prSet/>
      <dgm:spPr/>
      <dgm:t>
        <a:bodyPr/>
        <a:lstStyle/>
        <a:p>
          <a:endParaRPr lang="en-US"/>
        </a:p>
      </dgm:t>
    </dgm:pt>
    <dgm:pt modelId="{4B4DC52C-EA95-4C13-8DD2-4D4ECA3E9FAA}" type="pres">
      <dgm:prSet presAssocID="{185642F3-0BB0-4D5F-98D4-728B066652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602C638-8392-4931-BD30-8F54CAFC24B6}" type="pres">
      <dgm:prSet presAssocID="{A42518D3-4419-41B1-8736-9EE2E05478B2}" presName="Parent" presStyleLbl="node0" presStyleIdx="0" presStyleCnt="1">
        <dgm:presLayoutVars>
          <dgm:chMax val="6"/>
          <dgm:chPref val="6"/>
        </dgm:presLayoutVars>
      </dgm:prSet>
      <dgm:spPr/>
    </dgm:pt>
    <dgm:pt modelId="{63DCC9F3-71A3-43E0-8DBD-067032D6B06D}" type="pres">
      <dgm:prSet presAssocID="{664E233D-92F3-4228-9B54-23F546FCB51B}" presName="Accent1" presStyleCnt="0"/>
      <dgm:spPr/>
    </dgm:pt>
    <dgm:pt modelId="{4B5D67DA-8721-4876-A9BB-25434A86E4D6}" type="pres">
      <dgm:prSet presAssocID="{664E233D-92F3-4228-9B54-23F546FCB51B}" presName="Accent" presStyleLbl="bgShp" presStyleIdx="0" presStyleCnt="6"/>
      <dgm:spPr/>
    </dgm:pt>
    <dgm:pt modelId="{F22E0A07-2FC7-4962-86E2-3DA97EDC8BDC}" type="pres">
      <dgm:prSet presAssocID="{664E233D-92F3-4228-9B54-23F546FCB51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EE8076E-FB45-4061-A563-76AC54DFF14D}" type="pres">
      <dgm:prSet presAssocID="{28E302A8-2D19-4379-8AF9-A787B79843F4}" presName="Accent2" presStyleCnt="0"/>
      <dgm:spPr/>
    </dgm:pt>
    <dgm:pt modelId="{5A121FAF-2025-44F2-8554-75FC7341B1B1}" type="pres">
      <dgm:prSet presAssocID="{28E302A8-2D19-4379-8AF9-A787B79843F4}" presName="Accent" presStyleLbl="bgShp" presStyleIdx="1" presStyleCnt="6"/>
      <dgm:spPr/>
    </dgm:pt>
    <dgm:pt modelId="{406CDEDD-8C62-414E-948F-0ACD9C039AA9}" type="pres">
      <dgm:prSet presAssocID="{28E302A8-2D19-4379-8AF9-A787B79843F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B9C6A05-90A6-4E53-8C64-F055B3D7754E}" type="pres">
      <dgm:prSet presAssocID="{6C51DBCA-A1A1-4F06-8605-60728FCBE833}" presName="Accent3" presStyleCnt="0"/>
      <dgm:spPr/>
    </dgm:pt>
    <dgm:pt modelId="{24F5BE66-396A-4728-A1EE-A930D5B4DB4E}" type="pres">
      <dgm:prSet presAssocID="{6C51DBCA-A1A1-4F06-8605-60728FCBE833}" presName="Accent" presStyleLbl="bgShp" presStyleIdx="2" presStyleCnt="6"/>
      <dgm:spPr/>
    </dgm:pt>
    <dgm:pt modelId="{51870112-B0D5-4560-8E2B-0C4BA5B9EEBB}" type="pres">
      <dgm:prSet presAssocID="{6C51DBCA-A1A1-4F06-8605-60728FCBE83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3007E02-05DC-4282-AB12-E5F19F07965B}" type="pres">
      <dgm:prSet presAssocID="{3BBBE665-E30D-4A3A-A836-A00B3C7D5C1E}" presName="Accent4" presStyleCnt="0"/>
      <dgm:spPr/>
    </dgm:pt>
    <dgm:pt modelId="{26A2B542-CCFF-4BF9-BB1D-2B1A11382ABB}" type="pres">
      <dgm:prSet presAssocID="{3BBBE665-E30D-4A3A-A836-A00B3C7D5C1E}" presName="Accent" presStyleLbl="bgShp" presStyleIdx="3" presStyleCnt="6"/>
      <dgm:spPr/>
    </dgm:pt>
    <dgm:pt modelId="{962F13FE-9483-49EF-9DB4-7B940F935937}" type="pres">
      <dgm:prSet presAssocID="{3BBBE665-E30D-4A3A-A836-A00B3C7D5C1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E3DA2E3-A01B-40F6-84EC-0C89E93B0CA6}" type="pres">
      <dgm:prSet presAssocID="{F60D083C-4DCC-4AC2-B6BC-2DB050A6EBBB}" presName="Accent5" presStyleCnt="0"/>
      <dgm:spPr/>
    </dgm:pt>
    <dgm:pt modelId="{45469FCE-312E-49E1-A3DA-68313B2773F8}" type="pres">
      <dgm:prSet presAssocID="{F60D083C-4DCC-4AC2-B6BC-2DB050A6EBBB}" presName="Accent" presStyleLbl="bgShp" presStyleIdx="4" presStyleCnt="6"/>
      <dgm:spPr/>
    </dgm:pt>
    <dgm:pt modelId="{398852B7-6267-4968-897F-65C2DD10EB38}" type="pres">
      <dgm:prSet presAssocID="{F60D083C-4DCC-4AC2-B6BC-2DB050A6EBB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03B2000-B175-4DF1-A776-F556B3E03CA8}" type="pres">
      <dgm:prSet presAssocID="{37B99F32-2102-4F23-B552-E0B3FC17A007}" presName="Accent6" presStyleCnt="0"/>
      <dgm:spPr/>
    </dgm:pt>
    <dgm:pt modelId="{C4750EE9-1354-43D2-9A21-41A21DE617A7}" type="pres">
      <dgm:prSet presAssocID="{37B99F32-2102-4F23-B552-E0B3FC17A007}" presName="Accent" presStyleLbl="bgShp" presStyleIdx="5" presStyleCnt="6"/>
      <dgm:spPr/>
    </dgm:pt>
    <dgm:pt modelId="{CDB9B1C4-EFE4-475E-B534-8D409CD99B49}" type="pres">
      <dgm:prSet presAssocID="{37B99F32-2102-4F23-B552-E0B3FC17A00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75BE104-B010-4A27-BB94-074A65AD7583}" type="presOf" srcId="{37B99F32-2102-4F23-B552-E0B3FC17A007}" destId="{CDB9B1C4-EFE4-475E-B534-8D409CD99B49}" srcOrd="0" destOrd="0" presId="urn:microsoft.com/office/officeart/2011/layout/HexagonRadial"/>
    <dgm:cxn modelId="{5337800E-F7A5-4980-8162-CF4B5B7502A8}" type="presOf" srcId="{664E233D-92F3-4228-9B54-23F546FCB51B}" destId="{F22E0A07-2FC7-4962-86E2-3DA97EDC8BDC}" srcOrd="0" destOrd="0" presId="urn:microsoft.com/office/officeart/2011/layout/HexagonRadial"/>
    <dgm:cxn modelId="{94749718-CD31-48BF-B5A9-C75AAB73BBD7}" srcId="{A42518D3-4419-41B1-8736-9EE2E05478B2}" destId="{37B99F32-2102-4F23-B552-E0B3FC17A007}" srcOrd="5" destOrd="0" parTransId="{724BAD7D-F18B-4677-8CCE-3A234137F331}" sibTransId="{CA706EC8-088C-4FF4-ABE4-89DC2ECBCE32}"/>
    <dgm:cxn modelId="{E5462046-D9FE-468E-9871-9EC506895444}" srcId="{A42518D3-4419-41B1-8736-9EE2E05478B2}" destId="{6C51DBCA-A1A1-4F06-8605-60728FCBE833}" srcOrd="2" destOrd="0" parTransId="{41C3A870-D55B-48D0-A772-A479F35B803E}" sibTransId="{C364ED02-1AC0-42A0-80F6-07CB0EE24065}"/>
    <dgm:cxn modelId="{672FC367-1F3B-42AC-AFB1-7DD134A21AAB}" srcId="{A42518D3-4419-41B1-8736-9EE2E05478B2}" destId="{664E233D-92F3-4228-9B54-23F546FCB51B}" srcOrd="0" destOrd="0" parTransId="{E6DE6910-AFD6-40D7-8E3A-64710816B160}" sibTransId="{BD066F0B-2372-4A60-A958-3C97D1459294}"/>
    <dgm:cxn modelId="{9930628D-52D7-412D-B6FF-D937030CE2D3}" srcId="{185642F3-0BB0-4D5F-98D4-728B066652AC}" destId="{A42518D3-4419-41B1-8736-9EE2E05478B2}" srcOrd="0" destOrd="0" parTransId="{B4405972-1F73-4B49-AD10-C04B7ECDD834}" sibTransId="{2F1C0E7C-40E0-42F1-A34A-96B856535697}"/>
    <dgm:cxn modelId="{63297C92-6961-44A4-8DEB-96CCC12BF09A}" srcId="{A42518D3-4419-41B1-8736-9EE2E05478B2}" destId="{F60D083C-4DCC-4AC2-B6BC-2DB050A6EBBB}" srcOrd="4" destOrd="0" parTransId="{8BDFF351-433B-4113-8FE3-18CAE572A0A7}" sibTransId="{6851D237-8E12-4DB5-87CD-FA09E14C8DA8}"/>
    <dgm:cxn modelId="{FD7DC89B-252B-447B-B999-79E9D9BBDE58}" type="presOf" srcId="{28E302A8-2D19-4379-8AF9-A787B79843F4}" destId="{406CDEDD-8C62-414E-948F-0ACD9C039AA9}" srcOrd="0" destOrd="0" presId="urn:microsoft.com/office/officeart/2011/layout/HexagonRadial"/>
    <dgm:cxn modelId="{9FD2D49F-7271-4F3C-A0EC-42B1E54AD6EC}" srcId="{A42518D3-4419-41B1-8736-9EE2E05478B2}" destId="{3BBBE665-E30D-4A3A-A836-A00B3C7D5C1E}" srcOrd="3" destOrd="0" parTransId="{16D9AA84-FAC9-441D-ADED-0E5B59421649}" sibTransId="{5AE42A95-3BCC-4FC1-815C-6EA1CAE5A6D6}"/>
    <dgm:cxn modelId="{98123FA0-55A7-4F03-8F95-AE984E7205FD}" srcId="{A42518D3-4419-41B1-8736-9EE2E05478B2}" destId="{28E302A8-2D19-4379-8AF9-A787B79843F4}" srcOrd="1" destOrd="0" parTransId="{54AC0A0D-10BA-441A-B565-690BAA6BCEE8}" sibTransId="{0881B512-A28C-4CD3-B383-5E5624400509}"/>
    <dgm:cxn modelId="{8B3394A6-7626-44CB-8384-F93E6C7F8749}" type="presOf" srcId="{185642F3-0BB0-4D5F-98D4-728B066652AC}" destId="{4B4DC52C-EA95-4C13-8DD2-4D4ECA3E9FAA}" srcOrd="0" destOrd="0" presId="urn:microsoft.com/office/officeart/2011/layout/HexagonRadial"/>
    <dgm:cxn modelId="{6F42BFA6-F4F0-4E9D-9224-1B212B392855}" type="presOf" srcId="{3BBBE665-E30D-4A3A-A836-A00B3C7D5C1E}" destId="{962F13FE-9483-49EF-9DB4-7B940F935937}" srcOrd="0" destOrd="0" presId="urn:microsoft.com/office/officeart/2011/layout/HexagonRadial"/>
    <dgm:cxn modelId="{C0035CB1-E86E-4A47-A3C3-31A0B22D32BD}" type="presOf" srcId="{A42518D3-4419-41B1-8736-9EE2E05478B2}" destId="{7602C638-8392-4931-BD30-8F54CAFC24B6}" srcOrd="0" destOrd="0" presId="urn:microsoft.com/office/officeart/2011/layout/HexagonRadial"/>
    <dgm:cxn modelId="{A8FBD9C8-2C79-456D-903A-4AD3A85BBB91}" type="presOf" srcId="{6C51DBCA-A1A1-4F06-8605-60728FCBE833}" destId="{51870112-B0D5-4560-8E2B-0C4BA5B9EEBB}" srcOrd="0" destOrd="0" presId="urn:microsoft.com/office/officeart/2011/layout/HexagonRadial"/>
    <dgm:cxn modelId="{958080D1-07DA-44DB-8F48-8AD45C8F527A}" type="presOf" srcId="{F60D083C-4DCC-4AC2-B6BC-2DB050A6EBBB}" destId="{398852B7-6267-4968-897F-65C2DD10EB38}" srcOrd="0" destOrd="0" presId="urn:microsoft.com/office/officeart/2011/layout/HexagonRadial"/>
    <dgm:cxn modelId="{7EED6A57-4EC8-48A0-A34F-AB8FAA4064BE}" type="presParOf" srcId="{4B4DC52C-EA95-4C13-8DD2-4D4ECA3E9FAA}" destId="{7602C638-8392-4931-BD30-8F54CAFC24B6}" srcOrd="0" destOrd="0" presId="urn:microsoft.com/office/officeart/2011/layout/HexagonRadial"/>
    <dgm:cxn modelId="{DE719446-36C5-46D3-9074-A0E18371BFBC}" type="presParOf" srcId="{4B4DC52C-EA95-4C13-8DD2-4D4ECA3E9FAA}" destId="{63DCC9F3-71A3-43E0-8DBD-067032D6B06D}" srcOrd="1" destOrd="0" presId="urn:microsoft.com/office/officeart/2011/layout/HexagonRadial"/>
    <dgm:cxn modelId="{583D72CA-ACC9-4F6E-ACB7-4C394AD5E734}" type="presParOf" srcId="{63DCC9F3-71A3-43E0-8DBD-067032D6B06D}" destId="{4B5D67DA-8721-4876-A9BB-25434A86E4D6}" srcOrd="0" destOrd="0" presId="urn:microsoft.com/office/officeart/2011/layout/HexagonRadial"/>
    <dgm:cxn modelId="{F18AD36C-DA4C-46F5-B74D-A8D131DB3D03}" type="presParOf" srcId="{4B4DC52C-EA95-4C13-8DD2-4D4ECA3E9FAA}" destId="{F22E0A07-2FC7-4962-86E2-3DA97EDC8BDC}" srcOrd="2" destOrd="0" presId="urn:microsoft.com/office/officeart/2011/layout/HexagonRadial"/>
    <dgm:cxn modelId="{56B1598F-3153-49DB-B2E7-9A433469DEA5}" type="presParOf" srcId="{4B4DC52C-EA95-4C13-8DD2-4D4ECA3E9FAA}" destId="{9EE8076E-FB45-4061-A563-76AC54DFF14D}" srcOrd="3" destOrd="0" presId="urn:microsoft.com/office/officeart/2011/layout/HexagonRadial"/>
    <dgm:cxn modelId="{19B753B4-1B82-43BD-8838-E8741D03124D}" type="presParOf" srcId="{9EE8076E-FB45-4061-A563-76AC54DFF14D}" destId="{5A121FAF-2025-44F2-8554-75FC7341B1B1}" srcOrd="0" destOrd="0" presId="urn:microsoft.com/office/officeart/2011/layout/HexagonRadial"/>
    <dgm:cxn modelId="{27E766DC-B4DB-45AE-84E1-676700425044}" type="presParOf" srcId="{4B4DC52C-EA95-4C13-8DD2-4D4ECA3E9FAA}" destId="{406CDEDD-8C62-414E-948F-0ACD9C039AA9}" srcOrd="4" destOrd="0" presId="urn:microsoft.com/office/officeart/2011/layout/HexagonRadial"/>
    <dgm:cxn modelId="{0F6E0F6F-C753-4405-A74B-367DDD8EFE38}" type="presParOf" srcId="{4B4DC52C-EA95-4C13-8DD2-4D4ECA3E9FAA}" destId="{7B9C6A05-90A6-4E53-8C64-F055B3D7754E}" srcOrd="5" destOrd="0" presId="urn:microsoft.com/office/officeart/2011/layout/HexagonRadial"/>
    <dgm:cxn modelId="{2538F06D-5052-4491-B251-11A41BA2A069}" type="presParOf" srcId="{7B9C6A05-90A6-4E53-8C64-F055B3D7754E}" destId="{24F5BE66-396A-4728-A1EE-A930D5B4DB4E}" srcOrd="0" destOrd="0" presId="urn:microsoft.com/office/officeart/2011/layout/HexagonRadial"/>
    <dgm:cxn modelId="{7CFB3204-C501-4D74-9F0E-CEB9CB9A1B00}" type="presParOf" srcId="{4B4DC52C-EA95-4C13-8DD2-4D4ECA3E9FAA}" destId="{51870112-B0D5-4560-8E2B-0C4BA5B9EEBB}" srcOrd="6" destOrd="0" presId="urn:microsoft.com/office/officeart/2011/layout/HexagonRadial"/>
    <dgm:cxn modelId="{4BC8D24B-2E7C-4139-9FE5-FFB556B75CC5}" type="presParOf" srcId="{4B4DC52C-EA95-4C13-8DD2-4D4ECA3E9FAA}" destId="{A3007E02-05DC-4282-AB12-E5F19F07965B}" srcOrd="7" destOrd="0" presId="urn:microsoft.com/office/officeart/2011/layout/HexagonRadial"/>
    <dgm:cxn modelId="{26A47F19-D0BB-4177-B3DB-C68578405312}" type="presParOf" srcId="{A3007E02-05DC-4282-AB12-E5F19F07965B}" destId="{26A2B542-CCFF-4BF9-BB1D-2B1A11382ABB}" srcOrd="0" destOrd="0" presId="urn:microsoft.com/office/officeart/2011/layout/HexagonRadial"/>
    <dgm:cxn modelId="{22591095-4C72-4E09-A4D8-CD1B23160A37}" type="presParOf" srcId="{4B4DC52C-EA95-4C13-8DD2-4D4ECA3E9FAA}" destId="{962F13FE-9483-49EF-9DB4-7B940F935937}" srcOrd="8" destOrd="0" presId="urn:microsoft.com/office/officeart/2011/layout/HexagonRadial"/>
    <dgm:cxn modelId="{0AE1BE77-62D1-4E25-8172-2648746350D6}" type="presParOf" srcId="{4B4DC52C-EA95-4C13-8DD2-4D4ECA3E9FAA}" destId="{2E3DA2E3-A01B-40F6-84EC-0C89E93B0CA6}" srcOrd="9" destOrd="0" presId="urn:microsoft.com/office/officeart/2011/layout/HexagonRadial"/>
    <dgm:cxn modelId="{D11716ED-720C-4C4F-920C-9FBC3A7D706E}" type="presParOf" srcId="{2E3DA2E3-A01B-40F6-84EC-0C89E93B0CA6}" destId="{45469FCE-312E-49E1-A3DA-68313B2773F8}" srcOrd="0" destOrd="0" presId="urn:microsoft.com/office/officeart/2011/layout/HexagonRadial"/>
    <dgm:cxn modelId="{23CF8615-9139-480B-AF8F-890AD27E518B}" type="presParOf" srcId="{4B4DC52C-EA95-4C13-8DD2-4D4ECA3E9FAA}" destId="{398852B7-6267-4968-897F-65C2DD10EB38}" srcOrd="10" destOrd="0" presId="urn:microsoft.com/office/officeart/2011/layout/HexagonRadial"/>
    <dgm:cxn modelId="{B0517BCB-6EEE-476A-95B5-1E0AC6AAA08C}" type="presParOf" srcId="{4B4DC52C-EA95-4C13-8DD2-4D4ECA3E9FAA}" destId="{203B2000-B175-4DF1-A776-F556B3E03CA8}" srcOrd="11" destOrd="0" presId="urn:microsoft.com/office/officeart/2011/layout/HexagonRadial"/>
    <dgm:cxn modelId="{7CE7EA56-2F4B-4E78-8F92-3F2F02CD2DD9}" type="presParOf" srcId="{203B2000-B175-4DF1-A776-F556B3E03CA8}" destId="{C4750EE9-1354-43D2-9A21-41A21DE617A7}" srcOrd="0" destOrd="0" presId="urn:microsoft.com/office/officeart/2011/layout/HexagonRadial"/>
    <dgm:cxn modelId="{9C8ECD48-1683-4EEC-81B6-C297D2A7A2EE}" type="presParOf" srcId="{4B4DC52C-EA95-4C13-8DD2-4D4ECA3E9FAA}" destId="{CDB9B1C4-EFE4-475E-B534-8D409CD99B4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0C5F5-4462-4B2A-8B86-14FA37BFBF33}">
      <dsp:nvSpPr>
        <dsp:cNvPr id="0" name=""/>
        <dsp:cNvSpPr/>
      </dsp:nvSpPr>
      <dsp:spPr>
        <a:xfrm>
          <a:off x="3706" y="1571835"/>
          <a:ext cx="1464209" cy="12076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31498" y="1599627"/>
        <a:ext cx="1408625" cy="893296"/>
      </dsp:txXfrm>
    </dsp:sp>
    <dsp:sp modelId="{3CFBF91B-F710-46EB-A767-9875DA6A2872}">
      <dsp:nvSpPr>
        <dsp:cNvPr id="0" name=""/>
        <dsp:cNvSpPr/>
      </dsp:nvSpPr>
      <dsp:spPr>
        <a:xfrm>
          <a:off x="855534" y="1963549"/>
          <a:ext cx="1460986" cy="1460986"/>
        </a:xfrm>
        <a:prstGeom prst="leftCircularArrow">
          <a:avLst>
            <a:gd name="adj1" fmla="val 2109"/>
            <a:gd name="adj2" fmla="val 253339"/>
            <a:gd name="adj3" fmla="val 2028849"/>
            <a:gd name="adj4" fmla="val 9024489"/>
            <a:gd name="adj5" fmla="val 24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42CB8-6475-481C-BC94-8F38B33BE31C}">
      <dsp:nvSpPr>
        <dsp:cNvPr id="0" name=""/>
        <dsp:cNvSpPr/>
      </dsp:nvSpPr>
      <dsp:spPr>
        <a:xfrm>
          <a:off x="329086" y="2520716"/>
          <a:ext cx="1301519" cy="517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44245" y="2535875"/>
        <a:ext cx="1271201" cy="487253"/>
      </dsp:txXfrm>
    </dsp:sp>
    <dsp:sp modelId="{2DFC7976-375B-4677-80D8-BA8B4A962B93}">
      <dsp:nvSpPr>
        <dsp:cNvPr id="0" name=""/>
        <dsp:cNvSpPr/>
      </dsp:nvSpPr>
      <dsp:spPr>
        <a:xfrm>
          <a:off x="1777350" y="1571835"/>
          <a:ext cx="1464209" cy="12076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 dirty="0"/>
        </a:p>
      </dsp:txBody>
      <dsp:txXfrm>
        <a:off x="1805142" y="1858413"/>
        <a:ext cx="1408625" cy="893296"/>
      </dsp:txXfrm>
    </dsp:sp>
    <dsp:sp modelId="{987922E4-DBC3-49D4-A98E-EC334485CA8A}">
      <dsp:nvSpPr>
        <dsp:cNvPr id="0" name=""/>
        <dsp:cNvSpPr/>
      </dsp:nvSpPr>
      <dsp:spPr>
        <a:xfrm>
          <a:off x="2616976" y="879450"/>
          <a:ext cx="1648080" cy="1648080"/>
        </a:xfrm>
        <a:prstGeom prst="circularArrow">
          <a:avLst>
            <a:gd name="adj1" fmla="val 1870"/>
            <a:gd name="adj2" fmla="val 223354"/>
            <a:gd name="adj3" fmla="val 19601136"/>
            <a:gd name="adj4" fmla="val 12575511"/>
            <a:gd name="adj5" fmla="val 21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9AC94-6EC5-4FD0-806B-ACAA7F08656F}">
      <dsp:nvSpPr>
        <dsp:cNvPr id="0" name=""/>
        <dsp:cNvSpPr/>
      </dsp:nvSpPr>
      <dsp:spPr>
        <a:xfrm>
          <a:off x="2102730" y="1313050"/>
          <a:ext cx="1301519" cy="517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2117889" y="1328209"/>
        <a:ext cx="1271201" cy="487253"/>
      </dsp:txXfrm>
    </dsp:sp>
    <dsp:sp modelId="{A7076771-032D-4EA5-8C12-0BF0CB9D9A90}">
      <dsp:nvSpPr>
        <dsp:cNvPr id="0" name=""/>
        <dsp:cNvSpPr/>
      </dsp:nvSpPr>
      <dsp:spPr>
        <a:xfrm>
          <a:off x="3550994" y="1571835"/>
          <a:ext cx="1464209" cy="12076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3578786" y="1599627"/>
        <a:ext cx="1408625" cy="893296"/>
      </dsp:txXfrm>
    </dsp:sp>
    <dsp:sp modelId="{4B79863E-BBC2-4D6A-969A-59438BD96F4A}">
      <dsp:nvSpPr>
        <dsp:cNvPr id="0" name=""/>
        <dsp:cNvSpPr/>
      </dsp:nvSpPr>
      <dsp:spPr>
        <a:xfrm>
          <a:off x="3876373" y="2520716"/>
          <a:ext cx="1301519" cy="517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891532" y="2535875"/>
        <a:ext cx="1271201" cy="487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904F1-058F-411C-9D43-344721301950}">
      <dsp:nvSpPr>
        <dsp:cNvPr id="0" name=""/>
        <dsp:cNvSpPr/>
      </dsp:nvSpPr>
      <dsp:spPr>
        <a:xfrm>
          <a:off x="3105664" y="30088"/>
          <a:ext cx="1077813" cy="107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105664" y="30088"/>
        <a:ext cx="1077813" cy="1077813"/>
      </dsp:txXfrm>
    </dsp:sp>
    <dsp:sp modelId="{069A351F-B1CD-4B52-880B-DF5BB296D297}">
      <dsp:nvSpPr>
        <dsp:cNvPr id="0" name=""/>
        <dsp:cNvSpPr/>
      </dsp:nvSpPr>
      <dsp:spPr>
        <a:xfrm>
          <a:off x="570329" y="-1084"/>
          <a:ext cx="4040940" cy="4040940"/>
        </a:xfrm>
        <a:prstGeom prst="circularArrow">
          <a:avLst>
            <a:gd name="adj1" fmla="val 5201"/>
            <a:gd name="adj2" fmla="val 335982"/>
            <a:gd name="adj3" fmla="val 21292961"/>
            <a:gd name="adj4" fmla="val 19766485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D6AAF-EDFF-4F97-937D-AC9BBD05BCB8}">
      <dsp:nvSpPr>
        <dsp:cNvPr id="0" name=""/>
        <dsp:cNvSpPr/>
      </dsp:nvSpPr>
      <dsp:spPr>
        <a:xfrm>
          <a:off x="3756930" y="2034479"/>
          <a:ext cx="1077813" cy="107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756930" y="2034479"/>
        <a:ext cx="1077813" cy="1077813"/>
      </dsp:txXfrm>
    </dsp:sp>
    <dsp:sp modelId="{9765D9AF-652E-488C-90EF-527375DB3875}">
      <dsp:nvSpPr>
        <dsp:cNvPr id="0" name=""/>
        <dsp:cNvSpPr/>
      </dsp:nvSpPr>
      <dsp:spPr>
        <a:xfrm>
          <a:off x="570329" y="-1084"/>
          <a:ext cx="4040940" cy="4040940"/>
        </a:xfrm>
        <a:prstGeom prst="circularArrow">
          <a:avLst>
            <a:gd name="adj1" fmla="val 5201"/>
            <a:gd name="adj2" fmla="val 335982"/>
            <a:gd name="adj3" fmla="val 4014407"/>
            <a:gd name="adj4" fmla="val 225370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87C-2AD6-4F23-BF87-0C39691F0F36}">
      <dsp:nvSpPr>
        <dsp:cNvPr id="0" name=""/>
        <dsp:cNvSpPr/>
      </dsp:nvSpPr>
      <dsp:spPr>
        <a:xfrm>
          <a:off x="2051893" y="3273261"/>
          <a:ext cx="1077813" cy="107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2051893" y="3273261"/>
        <a:ext cx="1077813" cy="1077813"/>
      </dsp:txXfrm>
    </dsp:sp>
    <dsp:sp modelId="{FBE9BA45-AB17-4791-99C5-BC97F176B70E}">
      <dsp:nvSpPr>
        <dsp:cNvPr id="0" name=""/>
        <dsp:cNvSpPr/>
      </dsp:nvSpPr>
      <dsp:spPr>
        <a:xfrm>
          <a:off x="570329" y="-1084"/>
          <a:ext cx="4040940" cy="4040940"/>
        </a:xfrm>
        <a:prstGeom prst="circularArrow">
          <a:avLst>
            <a:gd name="adj1" fmla="val 5201"/>
            <a:gd name="adj2" fmla="val 335982"/>
            <a:gd name="adj3" fmla="val 8210318"/>
            <a:gd name="adj4" fmla="val 644961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BC561-35E3-4BF9-8549-CC9E32C63294}">
      <dsp:nvSpPr>
        <dsp:cNvPr id="0" name=""/>
        <dsp:cNvSpPr/>
      </dsp:nvSpPr>
      <dsp:spPr>
        <a:xfrm>
          <a:off x="346856" y="2034479"/>
          <a:ext cx="1077813" cy="107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46856" y="2034479"/>
        <a:ext cx="1077813" cy="1077813"/>
      </dsp:txXfrm>
    </dsp:sp>
    <dsp:sp modelId="{3A457C3F-E5EB-4491-8AC7-12E325819ACA}">
      <dsp:nvSpPr>
        <dsp:cNvPr id="0" name=""/>
        <dsp:cNvSpPr/>
      </dsp:nvSpPr>
      <dsp:spPr>
        <a:xfrm>
          <a:off x="570329" y="-1084"/>
          <a:ext cx="4040940" cy="4040940"/>
        </a:xfrm>
        <a:prstGeom prst="circularArrow">
          <a:avLst>
            <a:gd name="adj1" fmla="val 5201"/>
            <a:gd name="adj2" fmla="val 335982"/>
            <a:gd name="adj3" fmla="val 12297533"/>
            <a:gd name="adj4" fmla="val 10771057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8DF65-90B5-42A2-AEFC-BA05B8C2776A}">
      <dsp:nvSpPr>
        <dsp:cNvPr id="0" name=""/>
        <dsp:cNvSpPr/>
      </dsp:nvSpPr>
      <dsp:spPr>
        <a:xfrm>
          <a:off x="998122" y="30088"/>
          <a:ext cx="1077813" cy="107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998122" y="30088"/>
        <a:ext cx="1077813" cy="1077813"/>
      </dsp:txXfrm>
    </dsp:sp>
    <dsp:sp modelId="{3C71B59F-5673-4DF2-8C23-65792A1DCE76}">
      <dsp:nvSpPr>
        <dsp:cNvPr id="0" name=""/>
        <dsp:cNvSpPr/>
      </dsp:nvSpPr>
      <dsp:spPr>
        <a:xfrm>
          <a:off x="570329" y="-1084"/>
          <a:ext cx="4040940" cy="4040940"/>
        </a:xfrm>
        <a:prstGeom prst="circularArrow">
          <a:avLst>
            <a:gd name="adj1" fmla="val 5201"/>
            <a:gd name="adj2" fmla="val 335982"/>
            <a:gd name="adj3" fmla="val 16865396"/>
            <a:gd name="adj4" fmla="val 15198622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E3E8E-3A54-440B-A195-300826325E90}">
      <dsp:nvSpPr>
        <dsp:cNvPr id="0" name=""/>
        <dsp:cNvSpPr/>
      </dsp:nvSpPr>
      <dsp:spPr>
        <a:xfrm>
          <a:off x="2395239" y="1760046"/>
          <a:ext cx="2151168" cy="2151168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Students</a:t>
          </a:r>
        </a:p>
      </dsp:txBody>
      <dsp:txXfrm>
        <a:off x="2827719" y="2263947"/>
        <a:ext cx="1286208" cy="1105745"/>
      </dsp:txXfrm>
    </dsp:sp>
    <dsp:sp modelId="{5D6DD6D1-1229-4D3B-9B82-D5A9538397C6}">
      <dsp:nvSpPr>
        <dsp:cNvPr id="0" name=""/>
        <dsp:cNvSpPr/>
      </dsp:nvSpPr>
      <dsp:spPr>
        <a:xfrm>
          <a:off x="1143650" y="1251588"/>
          <a:ext cx="1564486" cy="1564486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Campus &amp; Online Events</a:t>
          </a:r>
        </a:p>
      </dsp:txBody>
      <dsp:txXfrm>
        <a:off x="1537514" y="1647833"/>
        <a:ext cx="776758" cy="771996"/>
      </dsp:txXfrm>
    </dsp:sp>
    <dsp:sp modelId="{EF34D077-FB1A-419E-9FFD-C0EF20B73D38}">
      <dsp:nvSpPr>
        <dsp:cNvPr id="0" name=""/>
        <dsp:cNvSpPr/>
      </dsp:nvSpPr>
      <dsp:spPr>
        <a:xfrm rot="20700000">
          <a:off x="2019922" y="172253"/>
          <a:ext cx="1532876" cy="1532876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Peer-to-Peer</a:t>
          </a:r>
        </a:p>
      </dsp:txBody>
      <dsp:txXfrm rot="-20700000">
        <a:off x="2356127" y="508457"/>
        <a:ext cx="860467" cy="860467"/>
      </dsp:txXfrm>
    </dsp:sp>
    <dsp:sp modelId="{10A89C48-F172-4F02-A78D-0ED8171ADDD8}">
      <dsp:nvSpPr>
        <dsp:cNvPr id="0" name=""/>
        <dsp:cNvSpPr/>
      </dsp:nvSpPr>
      <dsp:spPr>
        <a:xfrm>
          <a:off x="2226749" y="1437187"/>
          <a:ext cx="2753495" cy="2753495"/>
        </a:xfrm>
        <a:prstGeom prst="circularArrow">
          <a:avLst>
            <a:gd name="adj1" fmla="val 4687"/>
            <a:gd name="adj2" fmla="val 299029"/>
            <a:gd name="adj3" fmla="val 2509143"/>
            <a:gd name="adj4" fmla="val 15876488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AB6457-7BFF-4C63-8E96-9B44810BACE2}">
      <dsp:nvSpPr>
        <dsp:cNvPr id="0" name=""/>
        <dsp:cNvSpPr/>
      </dsp:nvSpPr>
      <dsp:spPr>
        <a:xfrm>
          <a:off x="866582" y="906642"/>
          <a:ext cx="2000586" cy="200058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708AB1-EB74-448B-970C-2916643A962B}">
      <dsp:nvSpPr>
        <dsp:cNvPr id="0" name=""/>
        <dsp:cNvSpPr/>
      </dsp:nvSpPr>
      <dsp:spPr>
        <a:xfrm>
          <a:off x="1665352" y="-162289"/>
          <a:ext cx="2157035" cy="21570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2C638-8392-4931-BD30-8F54CAFC24B6}">
      <dsp:nvSpPr>
        <dsp:cNvPr id="0" name=""/>
        <dsp:cNvSpPr/>
      </dsp:nvSpPr>
      <dsp:spPr>
        <a:xfrm>
          <a:off x="1698484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1994154" y="1659507"/>
        <a:ext cx="1192876" cy="1031887"/>
      </dsp:txXfrm>
    </dsp:sp>
    <dsp:sp modelId="{5A121FAF-2025-44F2-8554-75FC7341B1B1}">
      <dsp:nvSpPr>
        <dsp:cNvPr id="0" name=""/>
        <dsp:cNvSpPr/>
      </dsp:nvSpPr>
      <dsp:spPr>
        <a:xfrm>
          <a:off x="2815746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E0A07-2FC7-4962-86E2-3DA97EDC8BDC}">
      <dsp:nvSpPr>
        <dsp:cNvPr id="0" name=""/>
        <dsp:cNvSpPr/>
      </dsp:nvSpPr>
      <dsp:spPr>
        <a:xfrm>
          <a:off x="1862836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2105146" y="209626"/>
        <a:ext cx="977532" cy="845681"/>
      </dsp:txXfrm>
    </dsp:sp>
    <dsp:sp modelId="{24F5BE66-396A-4728-A1EE-A930D5B4DB4E}">
      <dsp:nvSpPr>
        <dsp:cNvPr id="0" name=""/>
        <dsp:cNvSpPr/>
      </dsp:nvSpPr>
      <dsp:spPr>
        <a:xfrm>
          <a:off x="3601399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CDEDD-8C62-414E-948F-0ACD9C039AA9}">
      <dsp:nvSpPr>
        <dsp:cNvPr id="0" name=""/>
        <dsp:cNvSpPr/>
      </dsp:nvSpPr>
      <dsp:spPr>
        <a:xfrm>
          <a:off x="3203800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446110" y="987645"/>
        <a:ext cx="977532" cy="845681"/>
      </dsp:txXfrm>
    </dsp:sp>
    <dsp:sp modelId="{26A2B542-CCFF-4BF9-BB1D-2B1A11382ABB}">
      <dsp:nvSpPr>
        <dsp:cNvPr id="0" name=""/>
        <dsp:cNvSpPr/>
      </dsp:nvSpPr>
      <dsp:spPr>
        <a:xfrm>
          <a:off x="3055634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70112-B0D5-4560-8E2B-0C4BA5B9EEBB}">
      <dsp:nvSpPr>
        <dsp:cNvPr id="0" name=""/>
        <dsp:cNvSpPr/>
      </dsp:nvSpPr>
      <dsp:spPr>
        <a:xfrm>
          <a:off x="3203800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446110" y="2517140"/>
        <a:ext cx="977532" cy="845681"/>
      </dsp:txXfrm>
    </dsp:sp>
    <dsp:sp modelId="{45469FCE-312E-49E1-A3DA-68313B2773F8}">
      <dsp:nvSpPr>
        <dsp:cNvPr id="0" name=""/>
        <dsp:cNvSpPr/>
      </dsp:nvSpPr>
      <dsp:spPr>
        <a:xfrm>
          <a:off x="1701804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F13FE-9483-49EF-9DB4-7B940F935937}">
      <dsp:nvSpPr>
        <dsp:cNvPr id="0" name=""/>
        <dsp:cNvSpPr/>
      </dsp:nvSpPr>
      <dsp:spPr>
        <a:xfrm>
          <a:off x="1862836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2105146" y="3296030"/>
        <a:ext cx="977532" cy="845681"/>
      </dsp:txXfrm>
    </dsp:sp>
    <dsp:sp modelId="{C4750EE9-1354-43D2-9A21-41A21DE617A7}">
      <dsp:nvSpPr>
        <dsp:cNvPr id="0" name=""/>
        <dsp:cNvSpPr/>
      </dsp:nvSpPr>
      <dsp:spPr>
        <a:xfrm>
          <a:off x="903285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852B7-6267-4968-897F-65C2DD10EB38}">
      <dsp:nvSpPr>
        <dsp:cNvPr id="0" name=""/>
        <dsp:cNvSpPr/>
      </dsp:nvSpPr>
      <dsp:spPr>
        <a:xfrm>
          <a:off x="515646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57956" y="2518010"/>
        <a:ext cx="977532" cy="845681"/>
      </dsp:txXfrm>
    </dsp:sp>
    <dsp:sp modelId="{CDB9B1C4-EFE4-475E-B534-8D409CD99B49}">
      <dsp:nvSpPr>
        <dsp:cNvPr id="0" name=""/>
        <dsp:cNvSpPr/>
      </dsp:nvSpPr>
      <dsp:spPr>
        <a:xfrm>
          <a:off x="515646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57956" y="985904"/>
        <a:ext cx="977532" cy="845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2C638-8392-4931-BD30-8F54CAFC24B6}">
      <dsp:nvSpPr>
        <dsp:cNvPr id="0" name=""/>
        <dsp:cNvSpPr/>
      </dsp:nvSpPr>
      <dsp:spPr>
        <a:xfrm>
          <a:off x="2283429" y="1582473"/>
          <a:ext cx="2011393" cy="173993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Help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Here</a:t>
          </a:r>
        </a:p>
      </dsp:txBody>
      <dsp:txXfrm>
        <a:off x="2616745" y="1870805"/>
        <a:ext cx="1344761" cy="1163272"/>
      </dsp:txXfrm>
    </dsp:sp>
    <dsp:sp modelId="{5A121FAF-2025-44F2-8554-75FC7341B1B1}">
      <dsp:nvSpPr>
        <dsp:cNvPr id="0" name=""/>
        <dsp:cNvSpPr/>
      </dsp:nvSpPr>
      <dsp:spPr>
        <a:xfrm>
          <a:off x="3542948" y="750031"/>
          <a:ext cx="758892" cy="653886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2E0A07-2FC7-4962-86E2-3DA97EDC8BDC}">
      <dsp:nvSpPr>
        <dsp:cNvPr id="0" name=""/>
        <dsp:cNvSpPr/>
      </dsp:nvSpPr>
      <dsp:spPr>
        <a:xfrm>
          <a:off x="2468708" y="0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Expand team</a:t>
          </a:r>
        </a:p>
      </dsp:txBody>
      <dsp:txXfrm>
        <a:off x="2741870" y="236317"/>
        <a:ext cx="1101998" cy="953358"/>
      </dsp:txXfrm>
    </dsp:sp>
    <dsp:sp modelId="{24F5BE66-396A-4728-A1EE-A930D5B4DB4E}">
      <dsp:nvSpPr>
        <dsp:cNvPr id="0" name=""/>
        <dsp:cNvSpPr/>
      </dsp:nvSpPr>
      <dsp:spPr>
        <a:xfrm>
          <a:off x="4428635" y="1972451"/>
          <a:ext cx="758892" cy="653886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6CDEDD-8C62-414E-948F-0ACD9C039AA9}">
      <dsp:nvSpPr>
        <dsp:cNvPr id="0" name=""/>
        <dsp:cNvSpPr/>
      </dsp:nvSpPr>
      <dsp:spPr>
        <a:xfrm>
          <a:off x="3980411" y="877081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Add advisory council</a:t>
          </a:r>
        </a:p>
      </dsp:txBody>
      <dsp:txXfrm>
        <a:off x="4253573" y="1113398"/>
        <a:ext cx="1101998" cy="953358"/>
      </dsp:txXfrm>
    </dsp:sp>
    <dsp:sp modelId="{26A2B542-CCFF-4BF9-BB1D-2B1A11382ABB}">
      <dsp:nvSpPr>
        <dsp:cNvPr id="0" name=""/>
        <dsp:cNvSpPr/>
      </dsp:nvSpPr>
      <dsp:spPr>
        <a:xfrm>
          <a:off x="3813380" y="3352333"/>
          <a:ext cx="758892" cy="653886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870112-B0D5-4560-8E2B-0C4BA5B9EEBB}">
      <dsp:nvSpPr>
        <dsp:cNvPr id="0" name=""/>
        <dsp:cNvSpPr/>
      </dsp:nvSpPr>
      <dsp:spPr>
        <a:xfrm>
          <a:off x="3980411" y="2601320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student involvement</a:t>
          </a:r>
        </a:p>
      </dsp:txBody>
      <dsp:txXfrm>
        <a:off x="4253573" y="2837637"/>
        <a:ext cx="1101998" cy="953358"/>
      </dsp:txXfrm>
    </dsp:sp>
    <dsp:sp modelId="{45469FCE-312E-49E1-A3DA-68313B2773F8}">
      <dsp:nvSpPr>
        <dsp:cNvPr id="0" name=""/>
        <dsp:cNvSpPr/>
      </dsp:nvSpPr>
      <dsp:spPr>
        <a:xfrm>
          <a:off x="2287172" y="3495570"/>
          <a:ext cx="758892" cy="653886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2F13FE-9483-49EF-9DB4-7B940F935937}">
      <dsp:nvSpPr>
        <dsp:cNvPr id="0" name=""/>
        <dsp:cNvSpPr/>
      </dsp:nvSpPr>
      <dsp:spPr>
        <a:xfrm>
          <a:off x="2468708" y="3479382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Complete mobile app development</a:t>
          </a:r>
        </a:p>
      </dsp:txBody>
      <dsp:txXfrm>
        <a:off x="2741870" y="3715699"/>
        <a:ext cx="1101998" cy="953358"/>
      </dsp:txXfrm>
    </dsp:sp>
    <dsp:sp modelId="{C4750EE9-1354-43D2-9A21-41A21DE617A7}">
      <dsp:nvSpPr>
        <dsp:cNvPr id="0" name=""/>
        <dsp:cNvSpPr/>
      </dsp:nvSpPr>
      <dsp:spPr>
        <a:xfrm>
          <a:off x="1386982" y="2273641"/>
          <a:ext cx="758892" cy="653886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8852B7-6267-4968-897F-65C2DD10EB38}">
      <dsp:nvSpPr>
        <dsp:cNvPr id="0" name=""/>
        <dsp:cNvSpPr/>
      </dsp:nvSpPr>
      <dsp:spPr>
        <a:xfrm>
          <a:off x="949987" y="2602301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Education campaign</a:t>
          </a:r>
        </a:p>
      </dsp:txBody>
      <dsp:txXfrm>
        <a:off x="1223149" y="2838618"/>
        <a:ext cx="1101998" cy="953358"/>
      </dsp:txXfrm>
    </dsp:sp>
    <dsp:sp modelId="{CDB9B1C4-EFE4-475E-B534-8D409CD99B49}">
      <dsp:nvSpPr>
        <dsp:cNvPr id="0" name=""/>
        <dsp:cNvSpPr/>
      </dsp:nvSpPr>
      <dsp:spPr>
        <a:xfrm>
          <a:off x="949987" y="875118"/>
          <a:ext cx="1648322" cy="142599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Social media campaign</a:t>
          </a:r>
        </a:p>
      </dsp:txBody>
      <dsp:txXfrm>
        <a:off x="1223149" y="1111435"/>
        <a:ext cx="1101998" cy="953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804B-67D4-FE5D-F712-481A0D8E4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25336-3D1D-1E4C-288C-488F817A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8BAEA-F7BC-5C02-0BF7-35CFF1B4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51F9-7A54-4105-8006-5E70AD0B38D8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C94EA-F718-2143-4CCE-BE40F9B8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07AF-CE13-F8A6-5F78-E81E5785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4B08-8922-CC05-8270-3D67C0ED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5C03C-45E8-C886-BC7C-435F7A327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A4FA1-E374-10E5-2FFB-FB421F8A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D22E-97EE-40A3-A4F4-BEF7D585D810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BF09F-75AF-12CF-9989-7D8ACBFD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D2AE0-41C4-FAF3-BA9C-F179F2CA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00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5A27-EEF7-9365-16E6-FE910AE4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E6346-8A9B-7FDA-D0F4-0ABA58CD8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18D64-DF94-3470-21C2-48C2FCFA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A28-0642-4E8F-A66C-2656CD010419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E440-4A32-714F-CE32-562635A7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91E6-F8ED-35F6-FD89-227D2DFB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6349-E62E-BB9F-0127-97EB47FB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54EA1-F34F-9AEF-70F1-75B3EFF9C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AD4BF-CC5F-32F3-47F1-7F60D0529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FF526-3DE0-013D-F353-8FB40D0A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B8184-E10A-4B01-AE1E-E116CE0F7995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DB5AB-D420-2E26-E421-3484A7BF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318D5-8EE9-5F7A-053F-0178A131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47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1A64-D088-5166-7413-DE0DE1E9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D561E-848D-A3C1-294A-FB5C441B4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DFFA4-F233-CE12-4078-6C2DF4AFF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4988A-FC9B-48E7-F0BF-B14E31E88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C0DD5-4317-8223-0559-23BB57282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AB496-1812-5E8A-9FC2-45776DF6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EA71-007C-47AF-9EFF-9E8816215502}" type="datetime1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E7CDD-DA8A-0FEF-89F0-E031E371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911B6-70BC-332E-B646-64CB142C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07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AE54-C9EA-45E2-E220-207A8462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7291E-78EF-B27E-49A0-E94A753F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42F8-8DC0-49FE-B103-5C878138430A}" type="datetime1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5E8B3-C49E-33B0-9FFE-A6AA2D02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7927-BEE8-6AE1-DB58-3EF71D61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98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2E01B-1FD3-7547-A5C0-6461675E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E2EB-752D-4B71-8AC9-7DA4EF5A3F3B}" type="datetime1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2D641-4641-AAFC-4AA0-8669534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448FE-6E77-2C76-D8DF-C4E2DFD8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48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F0C0-40AC-2914-EAAE-7B7F1536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D7DF5-4F44-D273-852F-348894F9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EF26D-900A-0032-0241-3435FADC8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52620-DC06-660E-21C1-311D659F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DA78-A2B7-4F6B-9115-F0A679633CE8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A80A4-7533-B9C2-13DF-B29CA381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08E09-D65F-D982-C4EE-D31B54FB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9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88B1-E214-C915-2A21-714979E8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7B51-9DC8-0D29-D9C2-4AE3C0ADF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CF09B-467A-4F5A-6952-A6AAA1F0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DB0F-4722-386E-F030-6D51721C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9175-4319-4E29-8C01-9C2D33192B1E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10243-5945-4017-E9A1-B9A2F977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CD6E7-7EDE-805E-D269-9D7E587B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00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684A-B5B0-25B2-2EC5-CB51B2FA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96F1D-631F-93C9-F86D-11CEA3F58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42774-1945-3BEE-4C5D-7AB0C2C0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D8BA-7098-4D8E-9D2D-27F302AB9E72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E06C-F020-06E0-6C4B-6CDE5A24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99B44-DB71-D05E-CB16-92B6F7D7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0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E3F58-1124-897D-2638-17E08A07B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EFF87-7B41-4C80-A283-E71C7E32D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E0E7-1ADC-D4D0-065D-BC5E1BDB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8E3DD-2058-46E8-9E27-042CF9AB7BB6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6FD03-E0D2-C281-0B64-AB06DC35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79AE-B753-0CE5-9315-5390928A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72197"/>
          </a:xfrm>
          <a:effectLst/>
        </p:spPr>
        <p:txBody>
          <a:bodyPr anchor="t">
            <a:normAutofit/>
          </a:bodyPr>
          <a:lstStyle>
            <a:lvl1pPr algn="ctr">
              <a:defRPr sz="5067" baseline="0">
                <a:solidFill>
                  <a:srgbClr val="009193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08069"/>
            <a:ext cx="9144000" cy="1637212"/>
          </a:xfrm>
          <a:effectLst/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308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solidFill>
                  <a:srgbClr val="009193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buClr>
                <a:srgbClr val="009193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>
              <a:buClr>
                <a:srgbClr val="009193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2pPr>
            <a:lvl3pPr>
              <a:buClr>
                <a:srgbClr val="009193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3pPr>
            <a:lvl4pPr>
              <a:buClr>
                <a:srgbClr val="009193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4pPr>
            <a:lvl5pPr>
              <a:buClr>
                <a:srgbClr val="009193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33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657309"/>
            <a:ext cx="10515600" cy="922351"/>
          </a:xfrm>
        </p:spPr>
        <p:txBody>
          <a:bodyPr anchor="t" anchorCtr="0">
            <a:norm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590262"/>
            <a:ext cx="10515600" cy="18493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167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7308"/>
            <a:ext cx="10515600" cy="9117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1790"/>
            <a:ext cx="5181600" cy="2751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81790"/>
            <a:ext cx="5181600" cy="2751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2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9219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06953"/>
            <a:ext cx="5157787" cy="696696"/>
          </a:xfrm>
        </p:spPr>
        <p:txBody>
          <a:bodyPr anchor="t" anchorCtr="0"/>
          <a:lstStyle>
            <a:lvl1pPr marL="0" indent="0">
              <a:buNone/>
              <a:defRPr sz="2667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03650"/>
            <a:ext cx="5157787" cy="3684588"/>
          </a:xfrm>
        </p:spPr>
        <p:txBody>
          <a:bodyPr/>
          <a:lstStyle>
            <a:lvl1pPr>
              <a:defRPr sz="2400" baseline="0"/>
            </a:lvl1pPr>
            <a:lvl2pPr>
              <a:defRPr sz="2267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06953"/>
            <a:ext cx="5183188" cy="69669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667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03650"/>
            <a:ext cx="5183188" cy="3684588"/>
          </a:xfrm>
        </p:spPr>
        <p:txBody>
          <a:bodyPr/>
          <a:lstStyle>
            <a:lvl1pPr>
              <a:defRPr sz="2400" baseline="0"/>
            </a:lvl1pPr>
            <a:lvl2pPr>
              <a:defRPr sz="2267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958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7308"/>
            <a:ext cx="10515600" cy="91174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0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30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57307"/>
            <a:ext cx="4948763" cy="626060"/>
          </a:xfrm>
        </p:spPr>
        <p:txBody>
          <a:bodyPr anchor="t" anchorCtr="0"/>
          <a:lstStyle>
            <a:lvl1pPr>
              <a:defRPr sz="2667"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657307"/>
            <a:ext cx="5548144" cy="3770315"/>
          </a:xfrm>
        </p:spPr>
        <p:txBody>
          <a:bodyPr/>
          <a:lstStyle>
            <a:lvl1pPr>
              <a:defRPr sz="2667" baseline="0"/>
            </a:lvl1pPr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83369"/>
            <a:ext cx="4948763" cy="3144255"/>
          </a:xfrm>
        </p:spPr>
        <p:txBody>
          <a:bodyPr/>
          <a:lstStyle>
            <a:lvl1pPr marL="0" indent="0">
              <a:buNone/>
              <a:defRPr sz="1867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799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549408"/>
            <a:ext cx="4482287" cy="676443"/>
          </a:xfrm>
        </p:spPr>
        <p:txBody>
          <a:bodyPr anchor="t" anchorCtr="0"/>
          <a:lstStyle>
            <a:lvl1pPr>
              <a:defRPr sz="2400"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29524" y="549408"/>
            <a:ext cx="5725864" cy="35854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25852"/>
            <a:ext cx="4482285" cy="2908968"/>
          </a:xfrm>
        </p:spPr>
        <p:txBody>
          <a:bodyPr/>
          <a:lstStyle>
            <a:lvl1pPr marL="0" indent="0">
              <a:buNone/>
              <a:defRPr sz="1867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78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AB713-FCED-9D64-8C40-7910465F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98C94-EC18-7FA4-7849-21FBD190D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98562-7930-9BAB-B9B4-492D0ECFF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392E4-39CF-41DC-BDF9-BA32D576E7F4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CF02-147B-6E54-9C6F-ED466FA64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Midwest Suicide Prevention &amp; Mental Health Summit,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41613-6881-3AD9-3B1A-F1CCC3CFC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99361-C686-4D6E-9685-199E93EEA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7308"/>
            <a:ext cx="10515600" cy="91174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9661"/>
            <a:ext cx="10515600" cy="250345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3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009193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193"/>
        </a:buClr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193"/>
        </a:buClr>
        <a:buFont typeface="Arial" panose="020B0604020202020204" pitchFamily="34" charset="0"/>
        <a:buChar char="•"/>
        <a:defRPr sz="1800" kern="1200" baseline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193"/>
        </a:buClr>
        <a:buFont typeface="Arial" panose="020B0604020202020204" pitchFamily="34" charset="0"/>
        <a:buChar char="•"/>
        <a:defRPr sz="1500" kern="1200" baseline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193"/>
        </a:buClr>
        <a:buFont typeface="Arial" panose="020B0604020202020204" pitchFamily="34" charset="0"/>
        <a:buChar char="•"/>
        <a:defRPr sz="1350" kern="1200" baseline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193"/>
        </a:buClr>
        <a:buFont typeface="Arial" panose="020B0604020202020204" pitchFamily="34" charset="0"/>
        <a:buChar char="•"/>
        <a:defRPr sz="1350" kern="1200" baseline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hyperlink" Target="http://www.tri-c.edu/helpisher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tri-c.edu/studentresourceguide" TargetMode="External"/><Relationship Id="rId5" Type="http://schemas.openxmlformats.org/officeDocument/2006/relationships/hyperlink" Target="http://www.tri-c.edu/studentresourceguid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25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mailto:Michelle.Nicopolis@tri-c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David.Nardecchia@tri-c.edu" TargetMode="External"/><Relationship Id="rId5" Type="http://schemas.openxmlformats.org/officeDocument/2006/relationships/hyperlink" Target="mailto:Kevin.Kuntz@tri-c.edu" TargetMode="External"/><Relationship Id="rId4" Type="http://schemas.openxmlformats.org/officeDocument/2006/relationships/hyperlink" Target="mailto:Kevin.Berg@tri-c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9D2F5-4348-230D-F6E0-09E6D382F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729F1-DC9E-D1FA-F9D3-89C854697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B45A8-8957-D244-FB5D-601A08466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1DA51-735A-6391-25F2-60AAFEE52F58}"/>
              </a:ext>
            </a:extLst>
          </p:cNvPr>
          <p:cNvSpPr txBox="1"/>
          <p:nvPr/>
        </p:nvSpPr>
        <p:spPr>
          <a:xfrm>
            <a:off x="1035889" y="2725133"/>
            <a:ext cx="10120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C Franklin Gothic Std Med"/>
                <a:ea typeface="+mn-ea"/>
                <a:cs typeface="ITC Franklin Gothic Std Med"/>
              </a:rPr>
              <a:t>Suicide Prevention &amp; Mental Wellness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C Franklin Gothic Std Med"/>
                <a:ea typeface="+mn-ea"/>
                <a:cs typeface="ITC Franklin Gothic Std Med"/>
              </a:rPr>
              <a:t>at Community Colleges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FD78ED-C166-1F3F-B88C-EB226848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340" y="6270086"/>
            <a:ext cx="4277264" cy="365125"/>
          </a:xfrm>
        </p:spPr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</p:spTree>
    <p:extLst>
      <p:ext uri="{BB962C8B-B14F-4D97-AF65-F5344CB8AC3E}">
        <p14:creationId xmlns:p14="http://schemas.microsoft.com/office/powerpoint/2010/main" val="3589750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4846607" y="1384628"/>
            <a:ext cx="2651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Roll out of 988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9DA8C-BA47-2B66-637F-4FE629A8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04" y="3196172"/>
            <a:ext cx="5507392" cy="1610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F443C-CB48-84C7-AA49-CE0886175D15}"/>
              </a:ext>
            </a:extLst>
          </p:cNvPr>
          <p:cNvSpPr txBox="1"/>
          <p:nvPr/>
        </p:nvSpPr>
        <p:spPr>
          <a:xfrm>
            <a:off x="1163702" y="2431633"/>
            <a:ext cx="4682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College-wide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Buy-in from campus presidents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Buy-in from college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Mass communication with students, faculty, &amp;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Focus on high stress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Veterans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Safety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International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Health career programs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Student Life organizations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CAFE5-8D3D-9FAA-467E-F2C5FF472F13}"/>
              </a:ext>
            </a:extLst>
          </p:cNvPr>
          <p:cNvSpPr txBox="1"/>
          <p:nvPr/>
        </p:nvSpPr>
        <p:spPr>
          <a:xfrm>
            <a:off x="9267528" y="5869183"/>
            <a:ext cx="24117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https://988lifeline.org/</a:t>
            </a:r>
          </a:p>
        </p:txBody>
      </p:sp>
    </p:spTree>
    <p:extLst>
      <p:ext uri="{BB962C8B-B14F-4D97-AF65-F5344CB8AC3E}">
        <p14:creationId xmlns:p14="http://schemas.microsoft.com/office/powerpoint/2010/main" val="143409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F4F5A-1DEA-106C-5D0A-A0AC49EA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47E6BC-88C0-41EE-4CF4-E5E8F5DD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33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160FD-EC57-FB02-9694-2C21F648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36" y="3918585"/>
            <a:ext cx="8367445" cy="2118044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0931F393-0A35-7779-4635-CA61EF37E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584" y="3424767"/>
            <a:ext cx="3105680" cy="3105680"/>
          </a:xfrm>
          <a:prstGeom prst="rect">
            <a:avLst/>
          </a:prstGeom>
          <a:ln w="53975">
            <a:solidFill>
              <a:srgbClr val="7D008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8617C-E248-AC67-D66D-87654C14F6E1}"/>
              </a:ext>
            </a:extLst>
          </p:cNvPr>
          <p:cNvSpPr txBox="1"/>
          <p:nvPr/>
        </p:nvSpPr>
        <p:spPr>
          <a:xfrm>
            <a:off x="1141379" y="1307418"/>
            <a:ext cx="9909243" cy="32419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Website</a:t>
            </a:r>
          </a:p>
          <a:p>
            <a:pPr algn="ctr" defTabSz="1219170">
              <a:defRPr/>
            </a:pPr>
            <a:r>
              <a:rPr lang="en-US" sz="4267" b="1" i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For information / quick info / browsing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0" b="1" dirty="0">
              <a:solidFill>
                <a:srgbClr val="009193"/>
              </a:solidFill>
              <a:latin typeface="Franklin Gothic Book" panose="020B05030201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6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E681F-43BA-0BA9-A27E-602971CF5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81789"/>
            <a:ext cx="4457132" cy="3467883"/>
          </a:xfrm>
        </p:spPr>
        <p:txBody>
          <a:bodyPr>
            <a:normAutofit fontScale="55000" lnSpcReduction="2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Kevin Berg, PhD, MA, MSW, LSW 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Associate Professor, Counselor</a:t>
            </a:r>
          </a:p>
          <a:p>
            <a:pPr>
              <a:lnSpc>
                <a:spcPct val="100000"/>
              </a:lnSpc>
            </a:pP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Kevin Kuntz,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EdS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LPCC-S, NCC     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Professor, Counselor</a:t>
            </a:r>
          </a:p>
          <a:p>
            <a:pPr>
              <a:lnSpc>
                <a:spcPct val="100000"/>
              </a:lnSpc>
            </a:pP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David Nardecchia, MEd, LPCC       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Assistant Professor, Counselor</a:t>
            </a:r>
          </a:p>
          <a:p>
            <a:pPr>
              <a:lnSpc>
                <a:spcPct val="100000"/>
              </a:lnSpc>
            </a:pP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Michelle Nicopolis, PhD, LPCC, Licensed Psychologist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Professor, Psychology</a:t>
            </a:r>
          </a:p>
          <a:p>
            <a:endParaRPr lang="en-US" dirty="0">
              <a:latin typeface="ITC Franklin Gothic Std Book" panose="020B0504030503020204" pitchFamily="34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37F2E-504F-5784-B768-92965F18C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528" y="1581152"/>
            <a:ext cx="4380945" cy="3687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0D674-39AF-0C72-1DED-00820B45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ACFAF-8ED0-2D6B-1719-4DD64FED7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87" y="1737816"/>
            <a:ext cx="6666571" cy="437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A0AE4-B717-CA52-6C91-52445FAF5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507" y="41289"/>
            <a:ext cx="5595091" cy="6633175"/>
          </a:xfrm>
          <a:prstGeom prst="rect">
            <a:avLst/>
          </a:prstGeom>
        </p:spPr>
      </p:pic>
      <p:sp>
        <p:nvSpPr>
          <p:cNvPr id="7" name="Right Arrow 17">
            <a:extLst>
              <a:ext uri="{FF2B5EF4-FFF2-40B4-BE49-F238E27FC236}">
                <a16:creationId xmlns:a16="http://schemas.microsoft.com/office/drawing/2014/main" id="{3C8728B0-0C04-DF2F-11DD-9EA25411A289}"/>
              </a:ext>
            </a:extLst>
          </p:cNvPr>
          <p:cNvSpPr/>
          <p:nvPr/>
        </p:nvSpPr>
        <p:spPr>
          <a:xfrm rot="1461238">
            <a:off x="3035535" y="4587284"/>
            <a:ext cx="2002637" cy="280673"/>
          </a:xfrm>
          <a:prstGeom prst="rightArrow">
            <a:avLst/>
          </a:prstGeom>
          <a:solidFill>
            <a:srgbClr val="88007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965E724A-1E06-7448-AF8D-FE944F856701}"/>
              </a:ext>
            </a:extLst>
          </p:cNvPr>
          <p:cNvSpPr/>
          <p:nvPr/>
        </p:nvSpPr>
        <p:spPr>
          <a:xfrm rot="19678919">
            <a:off x="795219" y="5809881"/>
            <a:ext cx="1204933" cy="543499"/>
          </a:xfrm>
          <a:prstGeom prst="rightArrow">
            <a:avLst/>
          </a:prstGeom>
          <a:solidFill>
            <a:srgbClr val="88007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56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975B2-A0B3-F1F6-445C-BD25C72E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265F7C-48AF-BC6E-3A23-572E75256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" y="-423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36B6B-AC47-14AB-7998-DDA5384A4A5C}"/>
              </a:ext>
            </a:extLst>
          </p:cNvPr>
          <p:cNvSpPr txBox="1"/>
          <p:nvPr/>
        </p:nvSpPr>
        <p:spPr>
          <a:xfrm>
            <a:off x="490964" y="1678367"/>
            <a:ext cx="7107091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Mobile App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i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For emergencies / quick info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55CC6274-D384-9A8C-D8F6-83A3500A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090" y="471296"/>
            <a:ext cx="3516036" cy="5906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3B6D-9398-0EC6-97E6-9E6CDED0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7" y="3792939"/>
            <a:ext cx="8161867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5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0D674-39AF-0C72-1DED-00820B45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7591F-B460-8F7A-70CF-D87EA3911E45}"/>
              </a:ext>
            </a:extLst>
          </p:cNvPr>
          <p:cNvSpPr txBox="1"/>
          <p:nvPr/>
        </p:nvSpPr>
        <p:spPr>
          <a:xfrm>
            <a:off x="1" y="1294679"/>
            <a:ext cx="12191999" cy="12647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Resource Guide</a:t>
            </a:r>
          </a:p>
          <a:p>
            <a:pPr algn="ctr" defTabSz="1219170">
              <a:lnSpc>
                <a:spcPts val="4667"/>
              </a:lnSpc>
              <a:defRPr/>
            </a:pPr>
            <a:r>
              <a:rPr lang="en-US" sz="3200" b="1" i="1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For quick contact info / how to handle &amp; report situations</a:t>
            </a:r>
            <a:endParaRPr lang="en-US" sz="3200" b="1" i="1" dirty="0">
              <a:solidFill>
                <a:srgbClr val="009193"/>
              </a:solidFill>
              <a:latin typeface="Franklin Gothic Book" panose="020B0503020102020204" pitchFamily="34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2E93B-EAB4-D72B-ED45-5DB3A206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2" y="2678702"/>
            <a:ext cx="7651405" cy="6102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2C19A8-31B5-5EE5-FE82-7A292B07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03" y="2656160"/>
            <a:ext cx="2840971" cy="2840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E41E-8584-12A4-0946-D26223F7DC07}"/>
              </a:ext>
            </a:extLst>
          </p:cNvPr>
          <p:cNvSpPr txBox="1"/>
          <p:nvPr/>
        </p:nvSpPr>
        <p:spPr>
          <a:xfrm>
            <a:off x="7882949" y="5931344"/>
            <a:ext cx="504378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91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tri-c.edu/studentresourceguid</a:t>
            </a:r>
            <a:r>
              <a:rPr lang="en-US" sz="3200" b="1" u="sng" dirty="0">
                <a:solidFill>
                  <a:srgbClr val="00919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endParaRPr lang="en-US" sz="3200" b="1" u="sng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3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0D674-39AF-0C72-1DED-00820B45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15" descr="A close-up of a card&#10;&#10;Description automatically generated">
            <a:extLst>
              <a:ext uri="{FF2B5EF4-FFF2-40B4-BE49-F238E27FC236}">
                <a16:creationId xmlns:a16="http://schemas.microsoft.com/office/drawing/2014/main" id="{E4F1D968-EC37-DA83-83D1-F57CCBE79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1" y="2511411"/>
            <a:ext cx="5366756" cy="402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24E44-A103-1915-2771-82698F72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138" y="2806094"/>
            <a:ext cx="3031829" cy="3031829"/>
          </a:xfrm>
          <a:prstGeom prst="rect">
            <a:avLst/>
          </a:prstGeom>
          <a:ln w="53975">
            <a:solidFill>
              <a:srgbClr val="88007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B7E77-BCB4-5A3F-B4DB-14B48CC06100}"/>
              </a:ext>
            </a:extLst>
          </p:cNvPr>
          <p:cNvSpPr txBox="1"/>
          <p:nvPr/>
        </p:nvSpPr>
        <p:spPr>
          <a:xfrm>
            <a:off x="2" y="1246621"/>
            <a:ext cx="12191999" cy="11750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67" b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Mental Health Guide</a:t>
            </a:r>
          </a:p>
          <a:p>
            <a:pPr marL="0" marR="0" lvl="0" indent="0" algn="ctr" defTabSz="1219170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9193"/>
                </a:solidFill>
                <a:latin typeface="Franklin Gothic Book" panose="020B0503020102020204" pitchFamily="34" charset="0"/>
                <a:ea typeface="Cambria" panose="02040503050406030204" pitchFamily="18" charset="0"/>
              </a:rPr>
              <a:t>Focuses on specific diagnoses and ways to get / give help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E244A-FEA7-3C12-6832-0A4078FE4979}"/>
              </a:ext>
            </a:extLst>
          </p:cNvPr>
          <p:cNvSpPr txBox="1"/>
          <p:nvPr/>
        </p:nvSpPr>
        <p:spPr>
          <a:xfrm>
            <a:off x="7402566" y="6132605"/>
            <a:ext cx="4834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9193"/>
                </a:solidFill>
                <a:latin typeface="Franklin Gothic Book" panose="020B0503020102020204" pitchFamily="34" charset="0"/>
              </a:rPr>
              <a:t>libguides.tri</a:t>
            </a:r>
            <a:r>
              <a:rPr lang="en-US" sz="3200" b="1" dirty="0">
                <a:solidFill>
                  <a:srgbClr val="009193"/>
                </a:solidFill>
                <a:latin typeface="Franklin Gothic Book" panose="020B0503020102020204" pitchFamily="34" charset="0"/>
              </a:rPr>
              <a:t>-c.edu/</a:t>
            </a:r>
            <a:r>
              <a:rPr lang="en-US" sz="3200" b="1" dirty="0" err="1">
                <a:solidFill>
                  <a:srgbClr val="009193"/>
                </a:solidFill>
                <a:latin typeface="Franklin Gothic Book" panose="020B0503020102020204" pitchFamily="34" charset="0"/>
              </a:rPr>
              <a:t>mentalhealth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2165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1949571" y="1384628"/>
            <a:ext cx="843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Ohio Department of Higher Education (ODHE) Mental Health Support Funding Grant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7C6F8-EEDD-4D65-75FD-DD408A8D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7" y="2850655"/>
            <a:ext cx="5610045" cy="1407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7177176" y="2756852"/>
            <a:ext cx="41766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Awarded $360k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2024 – 2025 academic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Increase help-seeking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Reduce stigma around mental health and wellness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Upgrade &amp; redevelop HIH mobile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Implement an aggressive information and education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Improve awareness and access to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874F6-8974-B653-235E-4AEBCCCF36B1}"/>
              </a:ext>
            </a:extLst>
          </p:cNvPr>
          <p:cNvSpPr txBox="1"/>
          <p:nvPr/>
        </p:nvSpPr>
        <p:spPr>
          <a:xfrm>
            <a:off x="4622680" y="6228902"/>
            <a:ext cx="828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https://www.tri-c.edu/news-and-events/news/tri-c-receives-360k-grant-for-mental-health-services.html</a:t>
            </a:r>
          </a:p>
        </p:txBody>
      </p:sp>
    </p:spTree>
    <p:extLst>
      <p:ext uri="{BB962C8B-B14F-4D97-AF65-F5344CB8AC3E}">
        <p14:creationId xmlns:p14="http://schemas.microsoft.com/office/powerpoint/2010/main" val="345868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74FAD08-5022-CD70-9004-980464BE10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0153751D-C8C1-A364-F306-8804EFA8DEF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05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1949571" y="1384628"/>
            <a:ext cx="843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Ohio Department of Higher Education (ODHE) Mental Health Support Funding Grant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654888" y="2473672"/>
            <a:ext cx="5364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Objective 1: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Increase help-seeking behavior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Reduce stigma around mental health and wellness issues</a:t>
            </a:r>
          </a:p>
        </p:txBody>
      </p:sp>
      <p:graphicFrame>
        <p:nvGraphicFramePr>
          <p:cNvPr id="20" name="Content Placeholder 18">
            <a:extLst>
              <a:ext uri="{FF2B5EF4-FFF2-40B4-BE49-F238E27FC236}">
                <a16:creationId xmlns:a16="http://schemas.microsoft.com/office/drawing/2014/main" id="{BAB26830-99CB-E4A4-3DB7-BF96C27EEA70}"/>
              </a:ext>
            </a:extLst>
          </p:cNvPr>
          <p:cNvGraphicFramePr>
            <a:graphicFrameLocks/>
          </p:cNvGraphicFramePr>
          <p:nvPr/>
        </p:nvGraphicFramePr>
        <p:xfrm>
          <a:off x="6438900" y="2473672"/>
          <a:ext cx="5181600" cy="391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1FA3730-FC44-0D0C-146A-98B0F16ACD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2071" y="4964396"/>
            <a:ext cx="1420491" cy="1420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D5B8E9-841E-E483-7B7D-EFB6BCB1B5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4592" y="5019471"/>
            <a:ext cx="583507" cy="5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6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1949571" y="1384628"/>
            <a:ext cx="843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Ohio Department of Higher Education (ODHE) Mental Health Support Funding Grant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316197" y="2784154"/>
            <a:ext cx="4341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Objective 2:</a:t>
            </a:r>
          </a:p>
          <a:p>
            <a:endParaRPr lang="en-US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Upgrade &amp; redevelop HIH mobile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Cleveland Codes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School of Advanced Manufacturing, Engineering and Computer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Help Is Here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Active Minds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Psychology Club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Psychology students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150AD-5D47-FA65-0406-2752B89E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3028437"/>
            <a:ext cx="7137116" cy="19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ign outside of a building&#10;&#10;Description automatically generated">
            <a:extLst>
              <a:ext uri="{FF2B5EF4-FFF2-40B4-BE49-F238E27FC236}">
                <a16:creationId xmlns:a16="http://schemas.microsoft.com/office/drawing/2014/main" id="{C8261309-A890-21D0-C5B8-3F22ACB2F8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11" name="Content Placeholder 10" descr="A sign in a hallway&#10;&#10;Description automatically generated">
            <a:extLst>
              <a:ext uri="{FF2B5EF4-FFF2-40B4-BE49-F238E27FC236}">
                <a16:creationId xmlns:a16="http://schemas.microsoft.com/office/drawing/2014/main" id="{EB3984F2-6E7D-66B4-68FB-14486CA6C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098" y="4074666"/>
            <a:ext cx="2404439" cy="180332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1949571" y="1384628"/>
            <a:ext cx="843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Ohio Department of Higher Education (ODHE) Mental Health Support Funding Grant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395428" y="2710191"/>
            <a:ext cx="4081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Objective 3: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Implement an aggressive information and education campaign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Improve awareness and access to resources</a:t>
            </a:r>
          </a:p>
        </p:txBody>
      </p:sp>
      <p:pic>
        <p:nvPicPr>
          <p:cNvPr id="14" name="Picture 13" descr="A sign in a room&#10;&#10;Description automatically generated">
            <a:extLst>
              <a:ext uri="{FF2B5EF4-FFF2-40B4-BE49-F238E27FC236}">
                <a16:creationId xmlns:a16="http://schemas.microsoft.com/office/drawing/2014/main" id="{1A903EDB-3C54-2400-8E1B-5191D64A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807" y="3016290"/>
            <a:ext cx="2888293" cy="2166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C445EF-E71B-6614-7A75-16241D859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727" y="2655256"/>
            <a:ext cx="2161171" cy="2888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031C5D-251C-D2D0-B4F6-E2DD67181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063" y="2655255"/>
            <a:ext cx="2166220" cy="28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9554B-2E94-7799-0A95-B0D6A5F47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4C0B-CEC0-C614-C95C-525E1A1B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30BBF-69DB-738A-2B0F-261ACB93A2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9381B-E983-21B7-7241-02E5F73944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B61E8-687F-F473-7F26-014A0552D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08DF0-AB9F-AF2B-8E56-4879FFBCCEAA}"/>
              </a:ext>
            </a:extLst>
          </p:cNvPr>
          <p:cNvSpPr txBox="1"/>
          <p:nvPr/>
        </p:nvSpPr>
        <p:spPr>
          <a:xfrm>
            <a:off x="6172199" y="2055813"/>
            <a:ext cx="539582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Ohio higher education public institutions are required to:</a:t>
            </a:r>
          </a:p>
          <a:p>
            <a:pPr marL="457200" lvl="1" indent="0">
              <a:buNone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Provide students access to crisis intervention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Engage in mental health programming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Use multimedia platforms to connect students to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Have a Postvention Plan for incidents impacting the campus/ college community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DA7A6-27FF-D1EF-30AC-7E329FAD0AED}"/>
              </a:ext>
            </a:extLst>
          </p:cNvPr>
          <p:cNvSpPr txBox="1"/>
          <p:nvPr/>
        </p:nvSpPr>
        <p:spPr>
          <a:xfrm>
            <a:off x="2942327" y="1227971"/>
            <a:ext cx="6154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Ohio House Bill 28 (HB 28)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4B344-0C45-C26A-69D3-468A2EC69B5A}"/>
              </a:ext>
            </a:extLst>
          </p:cNvPr>
          <p:cNvSpPr txBox="1"/>
          <p:nvPr/>
        </p:nvSpPr>
        <p:spPr>
          <a:xfrm>
            <a:off x="429164" y="2126589"/>
            <a:ext cx="550581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 2015, House Bill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Anielski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R-Walton Hills, OH) was signed into law, requiring public higher education institutions to develop and implement a policy to advise students and staff on suicide prevention programs.</a:t>
            </a:r>
          </a:p>
        </p:txBody>
      </p:sp>
    </p:spTree>
    <p:extLst>
      <p:ext uri="{BB962C8B-B14F-4D97-AF65-F5344CB8AC3E}">
        <p14:creationId xmlns:p14="http://schemas.microsoft.com/office/powerpoint/2010/main" val="256008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136D5FE-B5D6-3AB2-7837-4B9B12F5AEB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08F-CA40-ED4C-38C2-B4B4DE53391F}"/>
              </a:ext>
            </a:extLst>
          </p:cNvPr>
          <p:cNvSpPr txBox="1"/>
          <p:nvPr/>
        </p:nvSpPr>
        <p:spPr>
          <a:xfrm>
            <a:off x="482721" y="2279978"/>
            <a:ext cx="218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Next steps?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512E4ABD-2BF5-A3BE-1B5C-076273A3C544}"/>
              </a:ext>
            </a:extLst>
          </p:cNvPr>
          <p:cNvGraphicFramePr>
            <a:graphicFrameLocks/>
          </p:cNvGraphicFramePr>
          <p:nvPr/>
        </p:nvGraphicFramePr>
        <p:xfrm>
          <a:off x="3022479" y="1314449"/>
          <a:ext cx="6578721" cy="4905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112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1340688" y="2780521"/>
            <a:ext cx="417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9E153-83FB-B92F-8EC6-CCF1676D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19" y="1407605"/>
            <a:ext cx="6780361" cy="508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296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01E174-9E88-602B-651E-F596D440897B}"/>
              </a:ext>
            </a:extLst>
          </p:cNvPr>
          <p:cNvSpPr txBox="1"/>
          <p:nvPr/>
        </p:nvSpPr>
        <p:spPr>
          <a:xfrm>
            <a:off x="1340688" y="2780521"/>
            <a:ext cx="417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B4B03-F108-A3F0-842F-67772598D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01" y="2403250"/>
            <a:ext cx="4743099" cy="2091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0972D-6611-E309-3F79-63390E406384}"/>
              </a:ext>
            </a:extLst>
          </p:cNvPr>
          <p:cNvSpPr txBox="1"/>
          <p:nvPr/>
        </p:nvSpPr>
        <p:spPr>
          <a:xfrm>
            <a:off x="838199" y="2383444"/>
            <a:ext cx="38884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Kevin Berg, PhD, MA, MSW, LSW                   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Associate Professor, Counselor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Kevin.Berg@tri-c.edu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Kevin Kuntz,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EdS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 LPCC-S, NCC                       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Professor, Counselor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Kevin.Kuntz@tri-c.edu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David Nardecchia, MEd, LPCC                         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Assistant Professor, Counselor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David.Nardecchia@tri-c.edu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Michelle Nicopolis, PhD, LPCC, Licensed Psychologist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Professor, Psychology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Michelle.Nicopolis@tri-c.edu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3B801-F90E-89F7-ECFA-23FEABD9A489}"/>
              </a:ext>
            </a:extLst>
          </p:cNvPr>
          <p:cNvSpPr txBox="1"/>
          <p:nvPr/>
        </p:nvSpPr>
        <p:spPr>
          <a:xfrm>
            <a:off x="4299728" y="1446430"/>
            <a:ext cx="243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926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6B84B-65B0-1122-AC46-6C318AE73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FFB2-A3E1-1F98-6BB2-D64C3914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5EEA-745D-6760-9764-E0160228E4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0C2D-C3FC-9CDF-0887-F0A4016DBA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485C5-3C01-4DAE-EC86-F76CC4EE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9C469-A799-FFF7-9FE0-3032D1E7E548}"/>
              </a:ext>
            </a:extLst>
          </p:cNvPr>
          <p:cNvSpPr txBox="1"/>
          <p:nvPr/>
        </p:nvSpPr>
        <p:spPr>
          <a:xfrm>
            <a:off x="2942327" y="1227971"/>
            <a:ext cx="6154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Why is this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0200A-D413-9025-0795-B2AA66AB397E}"/>
              </a:ext>
            </a:extLst>
          </p:cNvPr>
          <p:cNvSpPr txBox="1"/>
          <p:nvPr/>
        </p:nvSpPr>
        <p:spPr>
          <a:xfrm>
            <a:off x="654529" y="2307098"/>
            <a:ext cx="47887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estimated 26% of Americans ages 18 and older – about 1 in 4 adults - live with a diagnosable mental health disorder in a given year.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Nearly ¾ of people with anxiety disorders will have their first episode by age 21.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E9083-5E5F-DFD2-5D4F-46539E3CF079}"/>
              </a:ext>
            </a:extLst>
          </p:cNvPr>
          <p:cNvSpPr txBox="1"/>
          <p:nvPr/>
        </p:nvSpPr>
        <p:spPr>
          <a:xfrm>
            <a:off x="6172199" y="2307098"/>
            <a:ext cx="56682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Young adults aged 18-24 have the highest prevalence of diagnosable forms of mental illness among the entire population, at </a:t>
            </a:r>
            <a:r>
              <a:rPr lang="en-US" altLang="en-US" sz="1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27%</a:t>
            </a: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altLang="en-US" sz="1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Compared to older adults, the 18-24 </a:t>
            </a:r>
            <a:r>
              <a:rPr lang="en-US" altLang="en-US" sz="1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yr</a:t>
            </a: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old age group shows the lowest rate of help-seeking behaviors.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altLang="en-US" sz="1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Suicide is the </a:t>
            </a:r>
            <a:r>
              <a:rPr lang="en-US" altLang="en-US" sz="1800" u="sng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2nd leading cause of death </a:t>
            </a: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among college students, claiming the lives of </a:t>
            </a:r>
            <a:r>
              <a:rPr lang="en-US" altLang="en-US" sz="1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1,100</a:t>
            </a: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students each year.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en-US" altLang="en-US" sz="1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www.activeminds.org</a:t>
            </a:r>
          </a:p>
        </p:txBody>
      </p:sp>
    </p:spTree>
    <p:extLst>
      <p:ext uri="{BB962C8B-B14F-4D97-AF65-F5344CB8AC3E}">
        <p14:creationId xmlns:p14="http://schemas.microsoft.com/office/powerpoint/2010/main" val="313748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55ED9-CA7F-B3C6-E09C-BE3CFE9C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5073-ED71-6D04-37FF-B902401E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A9D0-06F6-53BA-0594-EE81BBAD31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D4947-8B30-0846-C504-8BC9D3CD1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44741-3177-57E1-99A7-5F2BB628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3A934D-A4F6-F9B7-B4EE-568C51659EF7}"/>
              </a:ext>
            </a:extLst>
          </p:cNvPr>
          <p:cNvSpPr txBox="1"/>
          <p:nvPr/>
        </p:nvSpPr>
        <p:spPr>
          <a:xfrm>
            <a:off x="2942327" y="1227971"/>
            <a:ext cx="6154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Statistics (national)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9B5C4-9725-AFEE-871E-80759A130D12}"/>
              </a:ext>
            </a:extLst>
          </p:cNvPr>
          <p:cNvSpPr txBox="1"/>
          <p:nvPr/>
        </p:nvSpPr>
        <p:spPr>
          <a:xfrm>
            <a:off x="838199" y="2082448"/>
            <a:ext cx="8650857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2022, 49,476 Americans died by suicide.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2022, there were an estimated 1,600,000 suicide attempts.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 die almost 4 times more often than women (3.85).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White males accounted for 7 of 10 suicides in 2022 (68.46%).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2022, firearms accounted for 54.64% of all suicide deaths.</a:t>
            </a:r>
            <a:endParaRPr lang="en-US" sz="1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A807B7-D275-1722-36A2-23B03B79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85" y="4173135"/>
            <a:ext cx="11116315" cy="1325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39382B-F215-588B-0181-C6164DD3FBDB}"/>
              </a:ext>
            </a:extLst>
          </p:cNvPr>
          <p:cNvSpPr txBox="1"/>
          <p:nvPr/>
        </p:nvSpPr>
        <p:spPr>
          <a:xfrm>
            <a:off x="10115550" y="5863823"/>
            <a:ext cx="123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www.afsp.org</a:t>
            </a:r>
          </a:p>
        </p:txBody>
      </p:sp>
    </p:spTree>
    <p:extLst>
      <p:ext uri="{BB962C8B-B14F-4D97-AF65-F5344CB8AC3E}">
        <p14:creationId xmlns:p14="http://schemas.microsoft.com/office/powerpoint/2010/main" val="243006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3876-F612-ED27-E38C-3C0499BD8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DB09-7E85-6719-6152-57DFA934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84C9-7020-F0F1-CC59-55C8BEE52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36A4B-B90D-CDAD-7D96-AD8DE4C21F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54A59-1466-B5EC-E640-A7A5050E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146A-0864-F5D8-4848-7BD879CD9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200" y="1138688"/>
            <a:ext cx="6520123" cy="5038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8ECCC-133A-C78F-21C6-2E094DB404AE}"/>
              </a:ext>
            </a:extLst>
          </p:cNvPr>
          <p:cNvSpPr txBox="1"/>
          <p:nvPr/>
        </p:nvSpPr>
        <p:spPr>
          <a:xfrm>
            <a:off x="8885208" y="6302135"/>
            <a:ext cx="2954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https://afsp.org/state-fact-sheets/</a:t>
            </a:r>
          </a:p>
        </p:txBody>
      </p:sp>
    </p:spTree>
    <p:extLst>
      <p:ext uri="{BB962C8B-B14F-4D97-AF65-F5344CB8AC3E}">
        <p14:creationId xmlns:p14="http://schemas.microsoft.com/office/powerpoint/2010/main" val="351812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86DD4-9264-AB29-DC9B-52AA02EC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CBE0B-7811-397E-59DA-4113FFF156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2EC1D-3E88-66E8-A365-9785C6744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A2279B-1BAD-05CD-2287-D9683109CAC3}"/>
              </a:ext>
            </a:extLst>
          </p:cNvPr>
          <p:cNvSpPr txBox="1"/>
          <p:nvPr/>
        </p:nvSpPr>
        <p:spPr>
          <a:xfrm>
            <a:off x="2309004" y="1227971"/>
            <a:ext cx="7573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Community College Populations at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D0D64-52BF-0DB1-54CD-250385CC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709" y="2199442"/>
            <a:ext cx="4792582" cy="3430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1EC353-0F7E-CE54-9371-FDF66F5ED7A2}"/>
              </a:ext>
            </a:extLst>
          </p:cNvPr>
          <p:cNvSpPr txBox="1"/>
          <p:nvPr/>
        </p:nvSpPr>
        <p:spPr>
          <a:xfrm>
            <a:off x="838200" y="2553534"/>
            <a:ext cx="5257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LGBTQIA+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Students with pre-existing mental health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Returning military/veterans</a:t>
            </a:r>
          </a:p>
        </p:txBody>
      </p:sp>
    </p:spTree>
    <p:extLst>
      <p:ext uri="{BB962C8B-B14F-4D97-AF65-F5344CB8AC3E}">
        <p14:creationId xmlns:p14="http://schemas.microsoft.com/office/powerpoint/2010/main" val="410666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CC101E-0DA9-F2B0-3EAD-F4FD05824B92}"/>
              </a:ext>
            </a:extLst>
          </p:cNvPr>
          <p:cNvSpPr txBox="1"/>
          <p:nvPr/>
        </p:nvSpPr>
        <p:spPr>
          <a:xfrm>
            <a:off x="2707037" y="1437930"/>
            <a:ext cx="661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 Strength-Based Approach on Campus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75E56-383B-2FCF-B5D4-57B7CE250E1F}"/>
              </a:ext>
            </a:extLst>
          </p:cNvPr>
          <p:cNvSpPr txBox="1"/>
          <p:nvPr/>
        </p:nvSpPr>
        <p:spPr>
          <a:xfrm>
            <a:off x="748344" y="2096087"/>
            <a:ext cx="51816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Focus on innate strengths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Language and thoughts influence perceptions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Model healthy language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Died by suicide, not “committed suicide”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Mental health challenge, not “problem”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Use mental “wellness” when appropriate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Refrain from using “crazy” or “insane”, etc.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Use first-person language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8FBD3-B473-3ED9-7ECF-82513F60AAF4}"/>
              </a:ext>
            </a:extLst>
          </p:cNvPr>
          <p:cNvSpPr txBox="1"/>
          <p:nvPr/>
        </p:nvSpPr>
        <p:spPr>
          <a:xfrm>
            <a:off x="6453996" y="2096087"/>
            <a:ext cx="531890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Behavior/Resources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Encourage help-seeking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Promote counseling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Be visible on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Promote community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Promote outreach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Advocate for internal reporting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Open (and easy)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Prevention, intervention, and postvention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Crisis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Robust counseling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Use modern technology</a:t>
            </a:r>
          </a:p>
        </p:txBody>
      </p:sp>
    </p:spTree>
    <p:extLst>
      <p:ext uri="{BB962C8B-B14F-4D97-AF65-F5344CB8AC3E}">
        <p14:creationId xmlns:p14="http://schemas.microsoft.com/office/powerpoint/2010/main" val="175982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8BE52-D0C7-6DE2-2B3D-CE632CF77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119" y="1406986"/>
            <a:ext cx="3887694" cy="4973730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4C2B6A8C-CBE4-5D31-F924-EFCEFAD5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013" y="1406986"/>
            <a:ext cx="3957560" cy="49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0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46F-7B92-2E19-633C-91249AB7E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56452D-D5AE-5C1C-9C65-2C38A15E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51156-4934-BC77-A788-BD2810C25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AD1CFA-7C4C-ADE8-A418-706863943F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689EE-CBC1-4CFE-6D01-15EB6AC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Midwest Suicide Prevention &amp; Mental Health Summit,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A8DD-61A7-D982-3945-B1D66258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3A3BA8-1129-2C87-8425-DCE0DB97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060" y="1282745"/>
            <a:ext cx="3895716" cy="5052174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7597815-BE7A-F624-E828-885B7A7B9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857" y="1282745"/>
            <a:ext cx="3908082" cy="50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954</Words>
  <Application>Microsoft Office PowerPoint</Application>
  <PresentationFormat>Widescreen</PresentationFormat>
  <Paragraphs>161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Cambria</vt:lpstr>
      <vt:lpstr>Franklin Gothic Book</vt:lpstr>
      <vt:lpstr>ITC Franklin Gothic Std Book</vt:lpstr>
      <vt:lpstr>ITC Franklin Gothic Std Med</vt:lpstr>
      <vt:lpstr>Wingdings</vt:lpstr>
      <vt:lpstr>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Nardecchia, David</cp:lastModifiedBy>
  <cp:revision>71</cp:revision>
  <dcterms:created xsi:type="dcterms:W3CDTF">2013-07-15T20:26:40Z</dcterms:created>
  <dcterms:modified xsi:type="dcterms:W3CDTF">2025-04-16T16:46:06Z</dcterms:modified>
</cp:coreProperties>
</file>