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4" r:id="rId9"/>
    <p:sldId id="263" r:id="rId10"/>
    <p:sldId id="265" r:id="rId11"/>
    <p:sldId id="267" r:id="rId12"/>
    <p:sldId id="268" r:id="rId13"/>
    <p:sldId id="272" r:id="rId14"/>
    <p:sldId id="269" r:id="rId15"/>
    <p:sldId id="275" r:id="rId16"/>
    <p:sldId id="276" r:id="rId17"/>
    <p:sldId id="277" r:id="rId18"/>
    <p:sldId id="278" r:id="rId19"/>
    <p:sldId id="279" r:id="rId20"/>
    <p:sldId id="283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uto, Jeff" initials="FJ" lastIdx="1" clrIdx="0">
    <p:extLst>
      <p:ext uri="{19B8F6BF-5375-455C-9EA6-DF929625EA0E}">
        <p15:presenceInfo xmlns:p15="http://schemas.microsoft.com/office/powerpoint/2012/main" userId="S::jfuto@kent.edu::f8ef0789-a21b-4cfe-8f86-fff4a41069a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72676" autoAdjust="0"/>
  </p:normalViewPr>
  <p:slideViewPr>
    <p:cSldViewPr snapToGrid="0">
      <p:cViewPr varScale="1">
        <p:scale>
          <a:sx n="69" d="100"/>
          <a:sy n="69" d="100"/>
        </p:scale>
        <p:origin x="88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CRISIS</a:t>
            </a:r>
            <a:r>
              <a:rPr lang="en-US" baseline="0" dirty="0"/>
              <a:t> CALLS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KSU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32</c:v>
                </c:pt>
                <c:pt idx="1">
                  <c:v>27</c:v>
                </c:pt>
                <c:pt idx="2">
                  <c:v>42</c:v>
                </c:pt>
                <c:pt idx="3">
                  <c:v>59</c:v>
                </c:pt>
                <c:pt idx="4">
                  <c:v>69</c:v>
                </c:pt>
                <c:pt idx="5">
                  <c:v>83</c:v>
                </c:pt>
                <c:pt idx="6">
                  <c:v>74</c:v>
                </c:pt>
                <c:pt idx="7">
                  <c:v>97</c:v>
                </c:pt>
                <c:pt idx="8">
                  <c:v>92</c:v>
                </c:pt>
                <c:pt idx="9">
                  <c:v>111</c:v>
                </c:pt>
                <c:pt idx="10">
                  <c:v>194</c:v>
                </c:pt>
                <c:pt idx="11">
                  <c:v>186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ACF-4EB1-A862-B71256112FA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BGSU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5">
                  <c:v>94</c:v>
                </c:pt>
                <c:pt idx="6">
                  <c:v>104</c:v>
                </c:pt>
                <c:pt idx="7">
                  <c:v>101</c:v>
                </c:pt>
                <c:pt idx="8">
                  <c:v>131</c:v>
                </c:pt>
                <c:pt idx="9">
                  <c:v>162</c:v>
                </c:pt>
                <c:pt idx="10">
                  <c:v>128</c:v>
                </c:pt>
                <c:pt idx="11">
                  <c:v>108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ACF-4EB1-A862-B71256112FA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numCache>
            </c:numRef>
          </c:cat>
          <c:val>
            <c:numRef>
              <c:f>Sheet1!$D$2:$D$13</c:f>
              <c:numCache>
                <c:formatCode>General</c:formatCode>
                <c:ptCount val="12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ACF-4EB1-A862-B71256112F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5576984"/>
        <c:axId val="345576656"/>
      </c:lineChart>
      <c:catAx>
        <c:axId val="345576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5576656"/>
        <c:crosses val="autoZero"/>
        <c:auto val="1"/>
        <c:lblAlgn val="ctr"/>
        <c:lblOffset val="100"/>
        <c:noMultiLvlLbl val="0"/>
      </c:catAx>
      <c:valAx>
        <c:axId val="345576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5576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402896648788468"/>
          <c:y val="0.92276122884501277"/>
          <c:w val="0.13450235840085209"/>
          <c:h val="6.2645558676434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KSU 2007-2017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KSU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August</c:v>
                </c:pt>
                <c:pt idx="1">
                  <c:v>September</c:v>
                </c:pt>
                <c:pt idx="2">
                  <c:v>October</c:v>
                </c:pt>
                <c:pt idx="3">
                  <c:v>November</c:v>
                </c:pt>
                <c:pt idx="4">
                  <c:v>December</c:v>
                </c:pt>
                <c:pt idx="5">
                  <c:v>January</c:v>
                </c:pt>
                <c:pt idx="6">
                  <c:v>February</c:v>
                </c:pt>
                <c:pt idx="7">
                  <c:v>March</c:v>
                </c:pt>
                <c:pt idx="8">
                  <c:v>April</c:v>
                </c:pt>
                <c:pt idx="9">
                  <c:v>May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38</c:v>
                </c:pt>
                <c:pt idx="1">
                  <c:v>105</c:v>
                </c:pt>
                <c:pt idx="2">
                  <c:v>94</c:v>
                </c:pt>
                <c:pt idx="3">
                  <c:v>83</c:v>
                </c:pt>
                <c:pt idx="4">
                  <c:v>51</c:v>
                </c:pt>
                <c:pt idx="5">
                  <c:v>31</c:v>
                </c:pt>
                <c:pt idx="6">
                  <c:v>69</c:v>
                </c:pt>
                <c:pt idx="7">
                  <c:v>59</c:v>
                </c:pt>
                <c:pt idx="8">
                  <c:v>102</c:v>
                </c:pt>
                <c:pt idx="9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94C-4EAC-B0AB-F5A169A9D0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1562776"/>
        <c:axId val="401564416"/>
      </c:lineChart>
      <c:catAx>
        <c:axId val="401562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564416"/>
        <c:crosses val="autoZero"/>
        <c:auto val="1"/>
        <c:lblAlgn val="ctr"/>
        <c:lblOffset val="100"/>
        <c:noMultiLvlLbl val="0"/>
      </c:catAx>
      <c:valAx>
        <c:axId val="401564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562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2017-2018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KSU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August</c:v>
                </c:pt>
                <c:pt idx="1">
                  <c:v>September</c:v>
                </c:pt>
                <c:pt idx="2">
                  <c:v>October</c:v>
                </c:pt>
                <c:pt idx="3">
                  <c:v>November</c:v>
                </c:pt>
                <c:pt idx="4">
                  <c:v>December</c:v>
                </c:pt>
                <c:pt idx="5">
                  <c:v>January</c:v>
                </c:pt>
                <c:pt idx="6">
                  <c:v>February</c:v>
                </c:pt>
                <c:pt idx="7">
                  <c:v>March</c:v>
                </c:pt>
                <c:pt idx="8">
                  <c:v>April</c:v>
                </c:pt>
                <c:pt idx="9">
                  <c:v>May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10</c:v>
                </c:pt>
                <c:pt idx="1">
                  <c:v>31</c:v>
                </c:pt>
                <c:pt idx="2">
                  <c:v>28</c:v>
                </c:pt>
                <c:pt idx="3">
                  <c:v>32</c:v>
                </c:pt>
                <c:pt idx="4">
                  <c:v>15</c:v>
                </c:pt>
                <c:pt idx="5">
                  <c:v>20</c:v>
                </c:pt>
                <c:pt idx="6">
                  <c:v>29</c:v>
                </c:pt>
                <c:pt idx="7">
                  <c:v>12</c:v>
                </c:pt>
                <c:pt idx="8">
                  <c:v>16</c:v>
                </c:pt>
                <c:pt idx="9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135-48B7-9831-5F94CD5BB4B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BGSU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August</c:v>
                </c:pt>
                <c:pt idx="1">
                  <c:v>September</c:v>
                </c:pt>
                <c:pt idx="2">
                  <c:v>October</c:v>
                </c:pt>
                <c:pt idx="3">
                  <c:v>November</c:v>
                </c:pt>
                <c:pt idx="4">
                  <c:v>December</c:v>
                </c:pt>
                <c:pt idx="5">
                  <c:v>January</c:v>
                </c:pt>
                <c:pt idx="6">
                  <c:v>February</c:v>
                </c:pt>
                <c:pt idx="7">
                  <c:v>March</c:v>
                </c:pt>
                <c:pt idx="8">
                  <c:v>April</c:v>
                </c:pt>
                <c:pt idx="9">
                  <c:v>May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7</c:v>
                </c:pt>
                <c:pt idx="1">
                  <c:v>14</c:v>
                </c:pt>
                <c:pt idx="2">
                  <c:v>15</c:v>
                </c:pt>
                <c:pt idx="3">
                  <c:v>14</c:v>
                </c:pt>
                <c:pt idx="4">
                  <c:v>8</c:v>
                </c:pt>
                <c:pt idx="5">
                  <c:v>5</c:v>
                </c:pt>
                <c:pt idx="6">
                  <c:v>15</c:v>
                </c:pt>
                <c:pt idx="7">
                  <c:v>16</c:v>
                </c:pt>
                <c:pt idx="8">
                  <c:v>12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135-48B7-9831-5F94CD5BB4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5579936"/>
        <c:axId val="345578952"/>
      </c:lineChart>
      <c:catAx>
        <c:axId val="345579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5578952"/>
        <c:crosses val="autoZero"/>
        <c:auto val="1"/>
        <c:lblAlgn val="ctr"/>
        <c:lblOffset val="100"/>
        <c:noMultiLvlLbl val="0"/>
      </c:catAx>
      <c:valAx>
        <c:axId val="345578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5579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2018-2019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KSU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August</c:v>
                </c:pt>
                <c:pt idx="1">
                  <c:v>September</c:v>
                </c:pt>
                <c:pt idx="2">
                  <c:v>October</c:v>
                </c:pt>
                <c:pt idx="3">
                  <c:v>November</c:v>
                </c:pt>
                <c:pt idx="4">
                  <c:v>December</c:v>
                </c:pt>
                <c:pt idx="5">
                  <c:v>January</c:v>
                </c:pt>
                <c:pt idx="6">
                  <c:v>February</c:v>
                </c:pt>
                <c:pt idx="7">
                  <c:v>March</c:v>
                </c:pt>
                <c:pt idx="8">
                  <c:v>April</c:v>
                </c:pt>
                <c:pt idx="9">
                  <c:v>May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9</c:v>
                </c:pt>
                <c:pt idx="1">
                  <c:v>19</c:v>
                </c:pt>
                <c:pt idx="2">
                  <c:v>32</c:v>
                </c:pt>
                <c:pt idx="3">
                  <c:v>22</c:v>
                </c:pt>
                <c:pt idx="4">
                  <c:v>9</c:v>
                </c:pt>
                <c:pt idx="5">
                  <c:v>2</c:v>
                </c:pt>
                <c:pt idx="6">
                  <c:v>18</c:v>
                </c:pt>
                <c:pt idx="7">
                  <c:v>16</c:v>
                </c:pt>
                <c:pt idx="8">
                  <c:v>17</c:v>
                </c:pt>
                <c:pt idx="9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089-4C8C-98D2-4BABEABBA15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BGSU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August</c:v>
                </c:pt>
                <c:pt idx="1">
                  <c:v>September</c:v>
                </c:pt>
                <c:pt idx="2">
                  <c:v>October</c:v>
                </c:pt>
                <c:pt idx="3">
                  <c:v>November</c:v>
                </c:pt>
                <c:pt idx="4">
                  <c:v>December</c:v>
                </c:pt>
                <c:pt idx="5">
                  <c:v>January</c:v>
                </c:pt>
                <c:pt idx="6">
                  <c:v>February</c:v>
                </c:pt>
                <c:pt idx="7">
                  <c:v>March</c:v>
                </c:pt>
                <c:pt idx="8">
                  <c:v>April</c:v>
                </c:pt>
                <c:pt idx="9">
                  <c:v>May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10</c:v>
                </c:pt>
                <c:pt idx="1">
                  <c:v>21</c:v>
                </c:pt>
                <c:pt idx="2">
                  <c:v>13</c:v>
                </c:pt>
                <c:pt idx="3">
                  <c:v>22</c:v>
                </c:pt>
                <c:pt idx="4">
                  <c:v>9</c:v>
                </c:pt>
                <c:pt idx="5">
                  <c:v>7</c:v>
                </c:pt>
                <c:pt idx="6">
                  <c:v>11</c:v>
                </c:pt>
                <c:pt idx="7">
                  <c:v>5</c:v>
                </c:pt>
                <c:pt idx="8">
                  <c:v>4</c:v>
                </c:pt>
                <c:pt idx="9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089-4C8C-98D2-4BABEABBA1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0571744"/>
        <c:axId val="400575024"/>
      </c:lineChart>
      <c:catAx>
        <c:axId val="400571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0575024"/>
        <c:crosses val="autoZero"/>
        <c:auto val="1"/>
        <c:lblAlgn val="ctr"/>
        <c:lblOffset val="100"/>
        <c:noMultiLvlLbl val="0"/>
      </c:catAx>
      <c:valAx>
        <c:axId val="400575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0571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2017 &amp; 2018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7a-3p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KSU 2017</c:v>
                </c:pt>
                <c:pt idx="1">
                  <c:v>KSU 2018</c:v>
                </c:pt>
                <c:pt idx="2">
                  <c:v>BGSU 2017</c:v>
                </c:pt>
                <c:pt idx="3">
                  <c:v>BGSU 2018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48</c:v>
                </c:pt>
                <c:pt idx="1">
                  <c:v>71</c:v>
                </c:pt>
                <c:pt idx="2">
                  <c:v>25</c:v>
                </c:pt>
                <c:pt idx="3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A0-4601-9E16-E0A55BCF138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3p-11p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KSU 2017</c:v>
                </c:pt>
                <c:pt idx="1">
                  <c:v>KSU 2018</c:v>
                </c:pt>
                <c:pt idx="2">
                  <c:v>BGSU 2017</c:v>
                </c:pt>
                <c:pt idx="3">
                  <c:v>BGSU 2018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90</c:v>
                </c:pt>
                <c:pt idx="1">
                  <c:v>79</c:v>
                </c:pt>
                <c:pt idx="2">
                  <c:v>64</c:v>
                </c:pt>
                <c:pt idx="3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A0-4601-9E16-E0A55BCF138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11p-7a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KSU 2017</c:v>
                </c:pt>
                <c:pt idx="1">
                  <c:v>KSU 2018</c:v>
                </c:pt>
                <c:pt idx="2">
                  <c:v>BGSU 2017</c:v>
                </c:pt>
                <c:pt idx="3">
                  <c:v>BGSU 2018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56</c:v>
                </c:pt>
                <c:pt idx="1">
                  <c:v>36</c:v>
                </c:pt>
                <c:pt idx="2">
                  <c:v>39</c:v>
                </c:pt>
                <c:pt idx="3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0A0-4601-9E16-E0A55BCF13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6507544"/>
        <c:axId val="406510168"/>
      </c:barChart>
      <c:catAx>
        <c:axId val="406507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510168"/>
        <c:crosses val="autoZero"/>
        <c:auto val="1"/>
        <c:lblAlgn val="ctr"/>
        <c:lblOffset val="100"/>
        <c:noMultiLvlLbl val="0"/>
      </c:catAx>
      <c:valAx>
        <c:axId val="406510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507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Crisis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E36-4C97-B159-C09BBF78D1B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E36-4C97-B159-C09BBF78D1B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E36-4C97-B159-C09BBF78D1B8}"/>
              </c:ext>
            </c:extLst>
          </c:dPt>
          <c:dLbls>
            <c:dLbl>
              <c:idx val="0"/>
              <c:layout>
                <c:manualLayout>
                  <c:x val="1.4151451177298489E-2"/>
                  <c:y val="-5.984940723979612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E36-4C97-B159-C09BBF78D1B8}"/>
                </c:ext>
              </c:extLst>
            </c:dLbl>
            <c:dLbl>
              <c:idx val="1"/>
              <c:layout>
                <c:manualLayout>
                  <c:x val="-1.9659363231769719E-3"/>
                  <c:y val="-8.4247649803347851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dirty="0"/>
                      <a:t>Situational Anxiety</a:t>
                    </a:r>
                    <a:r>
                      <a:rPr lang="en-US" sz="1800" baseline="0" dirty="0"/>
                      <a:t>
</a:t>
                    </a:r>
                    <a:fld id="{CB5064B4-B6B4-4EEB-BEBC-CC779354D551}" type="PERCENTAGE">
                      <a:rPr lang="en-US" sz="1800" baseline="0"/>
                      <a:pPr>
                        <a:defRPr sz="1800"/>
                      </a:pPr>
                      <a:t>[PERCENTAGE]</a:t>
                    </a:fld>
                    <a:endParaRPr lang="en-US" sz="18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E36-4C97-B159-C09BBF78D1B8}"/>
                </c:ext>
              </c:extLst>
            </c:dLbl>
            <c:dLbl>
              <c:idx val="2"/>
              <c:layout>
                <c:manualLayout>
                  <c:x val="-1.0731009167332389E-2"/>
                  <c:y val="1.709175430637653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E36-4C97-B159-C09BBF78D1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Depression</c:v>
                </c:pt>
                <c:pt idx="1">
                  <c:v>Situational Anxiety/Panic Attacks</c:v>
                </c:pt>
                <c:pt idx="2">
                  <c:v>Other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67</c:v>
                </c:pt>
                <c:pt idx="1">
                  <c:v>15</c:v>
                </c:pt>
                <c:pt idx="2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59-4AF4-B354-C5E361ECAA25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303-4B1C-A46A-B8B3F674C2F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303-4B1C-A46A-B8B3F674C2F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Suicide Related</c:v>
                </c:pt>
                <c:pt idx="1">
                  <c:v>Other Concerns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25-43CD-A75E-EFCA123B29E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D5109E-5DFF-4344-A9AE-4BA1856967F6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506DD22-5291-496C-A576-EA9E0BC8DB70}">
      <dgm:prSet/>
      <dgm:spPr/>
      <dgm:t>
        <a:bodyPr/>
        <a:lstStyle/>
        <a:p>
          <a:r>
            <a:rPr lang="en-US"/>
            <a:t>KSU	</a:t>
          </a:r>
        </a:p>
      </dgm:t>
    </dgm:pt>
    <dgm:pt modelId="{DF3178B7-966D-4BB3-AA4F-A972782779F5}" type="parTrans" cxnId="{69B1587E-7EBC-4770-8205-BA7382947FD2}">
      <dgm:prSet/>
      <dgm:spPr/>
      <dgm:t>
        <a:bodyPr/>
        <a:lstStyle/>
        <a:p>
          <a:endParaRPr lang="en-US"/>
        </a:p>
      </dgm:t>
    </dgm:pt>
    <dgm:pt modelId="{DDABA8C6-92C1-42A7-AC44-7E3E3C6A25C7}" type="sibTrans" cxnId="{69B1587E-7EBC-4770-8205-BA7382947FD2}">
      <dgm:prSet/>
      <dgm:spPr/>
      <dgm:t>
        <a:bodyPr/>
        <a:lstStyle/>
        <a:p>
          <a:endParaRPr lang="en-US"/>
        </a:p>
      </dgm:t>
    </dgm:pt>
    <dgm:pt modelId="{A9DB515C-0899-46E2-88BF-2FBE2717E752}">
      <dgm:prSet custT="1"/>
      <dgm:spPr/>
      <dgm:t>
        <a:bodyPr/>
        <a:lstStyle/>
        <a:p>
          <a:r>
            <a:rPr lang="en-US" sz="2400" dirty="0"/>
            <a:t>50% in Residence Halls 2017 &amp; 2018</a:t>
          </a:r>
        </a:p>
      </dgm:t>
    </dgm:pt>
    <dgm:pt modelId="{95833BB8-83AC-443A-8B7B-EB7A10A65392}" type="parTrans" cxnId="{ADF770BF-54FA-4C38-96EF-DC00F65508CA}">
      <dgm:prSet/>
      <dgm:spPr/>
      <dgm:t>
        <a:bodyPr/>
        <a:lstStyle/>
        <a:p>
          <a:endParaRPr lang="en-US"/>
        </a:p>
      </dgm:t>
    </dgm:pt>
    <dgm:pt modelId="{23806F92-827A-44C1-A413-C8673210240F}" type="sibTrans" cxnId="{ADF770BF-54FA-4C38-96EF-DC00F65508CA}">
      <dgm:prSet/>
      <dgm:spPr/>
      <dgm:t>
        <a:bodyPr/>
        <a:lstStyle/>
        <a:p>
          <a:endParaRPr lang="en-US"/>
        </a:p>
      </dgm:t>
    </dgm:pt>
    <dgm:pt modelId="{D5AB1B18-AC0D-4CBF-BC2B-964FF9E33BD6}">
      <dgm:prSet custT="1"/>
      <dgm:spPr/>
      <dgm:t>
        <a:bodyPr/>
        <a:lstStyle/>
        <a:p>
          <a:r>
            <a:rPr lang="en-US" sz="2400" dirty="0"/>
            <a:t>65% of all MH calls live on campus </a:t>
          </a:r>
        </a:p>
      </dgm:t>
    </dgm:pt>
    <dgm:pt modelId="{65C348EC-F4B4-43A0-A453-25CB0279F65B}" type="parTrans" cxnId="{63A199C4-71A1-48AF-9E9C-EE9B3361B456}">
      <dgm:prSet/>
      <dgm:spPr/>
      <dgm:t>
        <a:bodyPr/>
        <a:lstStyle/>
        <a:p>
          <a:endParaRPr lang="en-US"/>
        </a:p>
      </dgm:t>
    </dgm:pt>
    <dgm:pt modelId="{60960235-E352-4718-9B1D-49E68AB88C8B}" type="sibTrans" cxnId="{63A199C4-71A1-48AF-9E9C-EE9B3361B456}">
      <dgm:prSet/>
      <dgm:spPr/>
      <dgm:t>
        <a:bodyPr/>
        <a:lstStyle/>
        <a:p>
          <a:endParaRPr lang="en-US"/>
        </a:p>
      </dgm:t>
    </dgm:pt>
    <dgm:pt modelId="{AF000308-B446-4F3F-8B59-9B107A57F087}">
      <dgm:prSet/>
      <dgm:spPr>
        <a:solidFill>
          <a:schemeClr val="accent2"/>
        </a:solidFill>
      </dgm:spPr>
      <dgm:t>
        <a:bodyPr/>
        <a:lstStyle/>
        <a:p>
          <a:r>
            <a:rPr lang="en-US"/>
            <a:t>BGSU </a:t>
          </a:r>
        </a:p>
      </dgm:t>
    </dgm:pt>
    <dgm:pt modelId="{8A4C190E-D574-466E-B4DA-6E9D1F2A3D73}" type="parTrans" cxnId="{E85DD957-0835-47FB-BDCB-5C4A07AC6EDF}">
      <dgm:prSet/>
      <dgm:spPr/>
      <dgm:t>
        <a:bodyPr/>
        <a:lstStyle/>
        <a:p>
          <a:endParaRPr lang="en-US"/>
        </a:p>
      </dgm:t>
    </dgm:pt>
    <dgm:pt modelId="{16CF9E7B-CA00-49A2-8564-A7358D66884B}" type="sibTrans" cxnId="{E85DD957-0835-47FB-BDCB-5C4A07AC6EDF}">
      <dgm:prSet/>
      <dgm:spPr/>
      <dgm:t>
        <a:bodyPr/>
        <a:lstStyle/>
        <a:p>
          <a:endParaRPr lang="en-US"/>
        </a:p>
      </dgm:t>
    </dgm:pt>
    <dgm:pt modelId="{B33B704D-C5FD-4426-B8C8-2033D5D90B18}">
      <dgm:prSet custT="1"/>
      <dgm:spPr/>
      <dgm:t>
        <a:bodyPr/>
        <a:lstStyle/>
        <a:p>
          <a:r>
            <a:rPr lang="en-US" sz="2400" dirty="0"/>
            <a:t>70% in Residence Halls 2017 &amp; 2018</a:t>
          </a:r>
        </a:p>
      </dgm:t>
    </dgm:pt>
    <dgm:pt modelId="{8BD9FDBF-36EA-4C28-BF15-0739361626B1}" type="parTrans" cxnId="{157DB5EF-B91B-497F-8173-FDBAC377A11D}">
      <dgm:prSet/>
      <dgm:spPr/>
      <dgm:t>
        <a:bodyPr/>
        <a:lstStyle/>
        <a:p>
          <a:endParaRPr lang="en-US"/>
        </a:p>
      </dgm:t>
    </dgm:pt>
    <dgm:pt modelId="{730E01DA-EDD4-42D0-AFB2-1275F8F22760}" type="sibTrans" cxnId="{157DB5EF-B91B-497F-8173-FDBAC377A11D}">
      <dgm:prSet/>
      <dgm:spPr/>
      <dgm:t>
        <a:bodyPr/>
        <a:lstStyle/>
        <a:p>
          <a:endParaRPr lang="en-US"/>
        </a:p>
      </dgm:t>
    </dgm:pt>
    <dgm:pt modelId="{7171A5A6-4B26-4573-A337-5E368383CB4D}" type="pres">
      <dgm:prSet presAssocID="{B5D5109E-5DFF-4344-A9AE-4BA1856967F6}" presName="linear" presStyleCnt="0">
        <dgm:presLayoutVars>
          <dgm:dir/>
          <dgm:animLvl val="lvl"/>
          <dgm:resizeHandles val="exact"/>
        </dgm:presLayoutVars>
      </dgm:prSet>
      <dgm:spPr/>
    </dgm:pt>
    <dgm:pt modelId="{1E08D973-790F-44DE-9A56-3AC6377DB072}" type="pres">
      <dgm:prSet presAssocID="{3506DD22-5291-496C-A576-EA9E0BC8DB70}" presName="parentLin" presStyleCnt="0"/>
      <dgm:spPr/>
    </dgm:pt>
    <dgm:pt modelId="{80B0FE2A-8195-4084-B57D-CE9DA6869993}" type="pres">
      <dgm:prSet presAssocID="{3506DD22-5291-496C-A576-EA9E0BC8DB70}" presName="parentLeftMargin" presStyleLbl="node1" presStyleIdx="0" presStyleCnt="2"/>
      <dgm:spPr/>
    </dgm:pt>
    <dgm:pt modelId="{B45B3B24-93FF-4710-9D44-91E2BBD1358B}" type="pres">
      <dgm:prSet presAssocID="{3506DD22-5291-496C-A576-EA9E0BC8DB7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F64E6FD-E877-447D-871C-6F0F80D09DC5}" type="pres">
      <dgm:prSet presAssocID="{3506DD22-5291-496C-A576-EA9E0BC8DB70}" presName="negativeSpace" presStyleCnt="0"/>
      <dgm:spPr/>
    </dgm:pt>
    <dgm:pt modelId="{2622779C-D657-44AB-8ABB-9D748924D12B}" type="pres">
      <dgm:prSet presAssocID="{3506DD22-5291-496C-A576-EA9E0BC8DB70}" presName="childText" presStyleLbl="conFgAcc1" presStyleIdx="0" presStyleCnt="2">
        <dgm:presLayoutVars>
          <dgm:bulletEnabled val="1"/>
        </dgm:presLayoutVars>
      </dgm:prSet>
      <dgm:spPr/>
    </dgm:pt>
    <dgm:pt modelId="{3BD56DD3-491B-4EF2-AFDE-FB3AE055A133}" type="pres">
      <dgm:prSet presAssocID="{DDABA8C6-92C1-42A7-AC44-7E3E3C6A25C7}" presName="spaceBetweenRectangles" presStyleCnt="0"/>
      <dgm:spPr/>
    </dgm:pt>
    <dgm:pt modelId="{0E004150-5EB5-4C0C-891E-7A2CBD606F14}" type="pres">
      <dgm:prSet presAssocID="{AF000308-B446-4F3F-8B59-9B107A57F087}" presName="parentLin" presStyleCnt="0"/>
      <dgm:spPr/>
    </dgm:pt>
    <dgm:pt modelId="{5A884CCE-D063-45E8-BA21-30F1E5CDED02}" type="pres">
      <dgm:prSet presAssocID="{AF000308-B446-4F3F-8B59-9B107A57F087}" presName="parentLeftMargin" presStyleLbl="node1" presStyleIdx="0" presStyleCnt="2"/>
      <dgm:spPr/>
    </dgm:pt>
    <dgm:pt modelId="{436F857E-BB8E-4061-9589-37BA4BFB28FC}" type="pres">
      <dgm:prSet presAssocID="{AF000308-B446-4F3F-8B59-9B107A57F087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A4A55CBC-D237-4857-816E-279F3004871F}" type="pres">
      <dgm:prSet presAssocID="{AF000308-B446-4F3F-8B59-9B107A57F087}" presName="negativeSpace" presStyleCnt="0"/>
      <dgm:spPr/>
    </dgm:pt>
    <dgm:pt modelId="{B2B32082-67BA-4EFE-A2B3-4D51D8EE7B4B}" type="pres">
      <dgm:prSet presAssocID="{AF000308-B446-4F3F-8B59-9B107A57F087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3AD8E005-ADD6-4C1B-B10F-2FE6BC0F63E5}" type="presOf" srcId="{3506DD22-5291-496C-A576-EA9E0BC8DB70}" destId="{80B0FE2A-8195-4084-B57D-CE9DA6869993}" srcOrd="0" destOrd="0" presId="urn:microsoft.com/office/officeart/2005/8/layout/list1"/>
    <dgm:cxn modelId="{E6178D13-3369-4252-85F5-19C5543E9358}" type="presOf" srcId="{B5D5109E-5DFF-4344-A9AE-4BA1856967F6}" destId="{7171A5A6-4B26-4573-A337-5E368383CB4D}" srcOrd="0" destOrd="0" presId="urn:microsoft.com/office/officeart/2005/8/layout/list1"/>
    <dgm:cxn modelId="{7092DC30-E0AB-4F16-8E02-98686BD3B82D}" type="presOf" srcId="{AF000308-B446-4F3F-8B59-9B107A57F087}" destId="{5A884CCE-D063-45E8-BA21-30F1E5CDED02}" srcOrd="0" destOrd="0" presId="urn:microsoft.com/office/officeart/2005/8/layout/list1"/>
    <dgm:cxn modelId="{0ED20935-5200-4ECA-A065-8E493889B019}" type="presOf" srcId="{D5AB1B18-AC0D-4CBF-BC2B-964FF9E33BD6}" destId="{2622779C-D657-44AB-8ABB-9D748924D12B}" srcOrd="0" destOrd="1" presId="urn:microsoft.com/office/officeart/2005/8/layout/list1"/>
    <dgm:cxn modelId="{40BDAF65-D8CC-4148-BECC-2CA2F0532C0D}" type="presOf" srcId="{3506DD22-5291-496C-A576-EA9E0BC8DB70}" destId="{B45B3B24-93FF-4710-9D44-91E2BBD1358B}" srcOrd="1" destOrd="0" presId="urn:microsoft.com/office/officeart/2005/8/layout/list1"/>
    <dgm:cxn modelId="{4BCA5853-E6E8-4566-9060-196DB7007444}" type="presOf" srcId="{B33B704D-C5FD-4426-B8C8-2033D5D90B18}" destId="{B2B32082-67BA-4EFE-A2B3-4D51D8EE7B4B}" srcOrd="0" destOrd="0" presId="urn:microsoft.com/office/officeart/2005/8/layout/list1"/>
    <dgm:cxn modelId="{E85DD957-0835-47FB-BDCB-5C4A07AC6EDF}" srcId="{B5D5109E-5DFF-4344-A9AE-4BA1856967F6}" destId="{AF000308-B446-4F3F-8B59-9B107A57F087}" srcOrd="1" destOrd="0" parTransId="{8A4C190E-D574-466E-B4DA-6E9D1F2A3D73}" sibTransId="{16CF9E7B-CA00-49A2-8564-A7358D66884B}"/>
    <dgm:cxn modelId="{69B1587E-7EBC-4770-8205-BA7382947FD2}" srcId="{B5D5109E-5DFF-4344-A9AE-4BA1856967F6}" destId="{3506DD22-5291-496C-A576-EA9E0BC8DB70}" srcOrd="0" destOrd="0" parTransId="{DF3178B7-966D-4BB3-AA4F-A972782779F5}" sibTransId="{DDABA8C6-92C1-42A7-AC44-7E3E3C6A25C7}"/>
    <dgm:cxn modelId="{C5873C92-28C2-48A5-BE4D-0EBEABB6C0AD}" type="presOf" srcId="{A9DB515C-0899-46E2-88BF-2FBE2717E752}" destId="{2622779C-D657-44AB-8ABB-9D748924D12B}" srcOrd="0" destOrd="0" presId="urn:microsoft.com/office/officeart/2005/8/layout/list1"/>
    <dgm:cxn modelId="{E35E07B3-2CEC-4BE8-991F-04C3D305DED0}" type="presOf" srcId="{AF000308-B446-4F3F-8B59-9B107A57F087}" destId="{436F857E-BB8E-4061-9589-37BA4BFB28FC}" srcOrd="1" destOrd="0" presId="urn:microsoft.com/office/officeart/2005/8/layout/list1"/>
    <dgm:cxn modelId="{ADF770BF-54FA-4C38-96EF-DC00F65508CA}" srcId="{3506DD22-5291-496C-A576-EA9E0BC8DB70}" destId="{A9DB515C-0899-46E2-88BF-2FBE2717E752}" srcOrd="0" destOrd="0" parTransId="{95833BB8-83AC-443A-8B7B-EB7A10A65392}" sibTransId="{23806F92-827A-44C1-A413-C8673210240F}"/>
    <dgm:cxn modelId="{63A199C4-71A1-48AF-9E9C-EE9B3361B456}" srcId="{A9DB515C-0899-46E2-88BF-2FBE2717E752}" destId="{D5AB1B18-AC0D-4CBF-BC2B-964FF9E33BD6}" srcOrd="0" destOrd="0" parTransId="{65C348EC-F4B4-43A0-A453-25CB0279F65B}" sibTransId="{60960235-E352-4718-9B1D-49E68AB88C8B}"/>
    <dgm:cxn modelId="{157DB5EF-B91B-497F-8173-FDBAC377A11D}" srcId="{AF000308-B446-4F3F-8B59-9B107A57F087}" destId="{B33B704D-C5FD-4426-B8C8-2033D5D90B18}" srcOrd="0" destOrd="0" parTransId="{8BD9FDBF-36EA-4C28-BF15-0739361626B1}" sibTransId="{730E01DA-EDD4-42D0-AFB2-1275F8F22760}"/>
    <dgm:cxn modelId="{9BEAA6D4-743E-4DE8-A5C8-329894D9B081}" type="presParOf" srcId="{7171A5A6-4B26-4573-A337-5E368383CB4D}" destId="{1E08D973-790F-44DE-9A56-3AC6377DB072}" srcOrd="0" destOrd="0" presId="urn:microsoft.com/office/officeart/2005/8/layout/list1"/>
    <dgm:cxn modelId="{DC1126E0-0D60-4A0F-8954-A47A1138D328}" type="presParOf" srcId="{1E08D973-790F-44DE-9A56-3AC6377DB072}" destId="{80B0FE2A-8195-4084-B57D-CE9DA6869993}" srcOrd="0" destOrd="0" presId="urn:microsoft.com/office/officeart/2005/8/layout/list1"/>
    <dgm:cxn modelId="{152FE78D-595B-49C0-9CFE-C0B0A5EA9361}" type="presParOf" srcId="{1E08D973-790F-44DE-9A56-3AC6377DB072}" destId="{B45B3B24-93FF-4710-9D44-91E2BBD1358B}" srcOrd="1" destOrd="0" presId="urn:microsoft.com/office/officeart/2005/8/layout/list1"/>
    <dgm:cxn modelId="{77191EE3-F8A1-4F34-A485-F9EA8B09803C}" type="presParOf" srcId="{7171A5A6-4B26-4573-A337-5E368383CB4D}" destId="{AF64E6FD-E877-447D-871C-6F0F80D09DC5}" srcOrd="1" destOrd="0" presId="urn:microsoft.com/office/officeart/2005/8/layout/list1"/>
    <dgm:cxn modelId="{1A7C900D-4E6E-4E69-8155-51F8C105EF9A}" type="presParOf" srcId="{7171A5A6-4B26-4573-A337-5E368383CB4D}" destId="{2622779C-D657-44AB-8ABB-9D748924D12B}" srcOrd="2" destOrd="0" presId="urn:microsoft.com/office/officeart/2005/8/layout/list1"/>
    <dgm:cxn modelId="{EDC83ACE-62E4-403B-9B40-E12CDB68E3A6}" type="presParOf" srcId="{7171A5A6-4B26-4573-A337-5E368383CB4D}" destId="{3BD56DD3-491B-4EF2-AFDE-FB3AE055A133}" srcOrd="3" destOrd="0" presId="urn:microsoft.com/office/officeart/2005/8/layout/list1"/>
    <dgm:cxn modelId="{68DDD370-C801-47D1-A466-2C37EF75A25B}" type="presParOf" srcId="{7171A5A6-4B26-4573-A337-5E368383CB4D}" destId="{0E004150-5EB5-4C0C-891E-7A2CBD606F14}" srcOrd="4" destOrd="0" presId="urn:microsoft.com/office/officeart/2005/8/layout/list1"/>
    <dgm:cxn modelId="{C984BAAA-4382-4DE7-A6C7-0E0F5503F61D}" type="presParOf" srcId="{0E004150-5EB5-4C0C-891E-7A2CBD606F14}" destId="{5A884CCE-D063-45E8-BA21-30F1E5CDED02}" srcOrd="0" destOrd="0" presId="urn:microsoft.com/office/officeart/2005/8/layout/list1"/>
    <dgm:cxn modelId="{83EBD802-97C9-49DD-A3B6-F1A4A5A13B84}" type="presParOf" srcId="{0E004150-5EB5-4C0C-891E-7A2CBD606F14}" destId="{436F857E-BB8E-4061-9589-37BA4BFB28FC}" srcOrd="1" destOrd="0" presId="urn:microsoft.com/office/officeart/2005/8/layout/list1"/>
    <dgm:cxn modelId="{65A18727-3F4B-4E98-98B3-317E20CCD2C4}" type="presParOf" srcId="{7171A5A6-4B26-4573-A337-5E368383CB4D}" destId="{A4A55CBC-D237-4857-816E-279F3004871F}" srcOrd="5" destOrd="0" presId="urn:microsoft.com/office/officeart/2005/8/layout/list1"/>
    <dgm:cxn modelId="{341D52E9-DA7D-49E4-A259-725F3D6C33CC}" type="presParOf" srcId="{7171A5A6-4B26-4573-A337-5E368383CB4D}" destId="{B2B32082-67BA-4EFE-A2B3-4D51D8EE7B4B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BEC47A-C7B0-4248-BE9A-7FE0566B299F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2B1A7FED-0224-4BF7-A8C1-815C1BB0021B}">
      <dgm:prSet/>
      <dgm:spPr/>
      <dgm:t>
        <a:bodyPr/>
        <a:lstStyle/>
        <a:p>
          <a:r>
            <a:rPr lang="en-US"/>
            <a:t>Engage</a:t>
          </a:r>
        </a:p>
      </dgm:t>
    </dgm:pt>
    <dgm:pt modelId="{F5BA8AF8-7FE4-47A0-8EF3-962A00B297EE}" type="parTrans" cxnId="{BEE84B6E-1637-4C31-A2F3-1AB4E3A78924}">
      <dgm:prSet/>
      <dgm:spPr/>
      <dgm:t>
        <a:bodyPr/>
        <a:lstStyle/>
        <a:p>
          <a:endParaRPr lang="en-US"/>
        </a:p>
      </dgm:t>
    </dgm:pt>
    <dgm:pt modelId="{D36B82A1-D9EE-43C6-92EE-6EF877EF305D}" type="sibTrans" cxnId="{BEE84B6E-1637-4C31-A2F3-1AB4E3A78924}">
      <dgm:prSet/>
      <dgm:spPr/>
      <dgm:t>
        <a:bodyPr/>
        <a:lstStyle/>
        <a:p>
          <a:endParaRPr lang="en-US"/>
        </a:p>
      </dgm:t>
    </dgm:pt>
    <dgm:pt modelId="{54BC840D-BB29-4917-99EB-0BF7A51838BE}">
      <dgm:prSet/>
      <dgm:spPr/>
      <dgm:t>
        <a:bodyPr/>
        <a:lstStyle/>
        <a:p>
          <a:r>
            <a:rPr lang="en-US"/>
            <a:t>Assess</a:t>
          </a:r>
        </a:p>
      </dgm:t>
    </dgm:pt>
    <dgm:pt modelId="{26AA3048-5E81-42E0-80F8-F50DB5BD5548}" type="parTrans" cxnId="{0771A3B0-741C-45A2-AF01-541F4D8E4D78}">
      <dgm:prSet/>
      <dgm:spPr/>
      <dgm:t>
        <a:bodyPr/>
        <a:lstStyle/>
        <a:p>
          <a:endParaRPr lang="en-US"/>
        </a:p>
      </dgm:t>
    </dgm:pt>
    <dgm:pt modelId="{33B20DCC-54D5-4532-BD97-002EF1B17300}" type="sibTrans" cxnId="{0771A3B0-741C-45A2-AF01-541F4D8E4D78}">
      <dgm:prSet/>
      <dgm:spPr/>
      <dgm:t>
        <a:bodyPr/>
        <a:lstStyle/>
        <a:p>
          <a:endParaRPr lang="en-US"/>
        </a:p>
      </dgm:t>
    </dgm:pt>
    <dgm:pt modelId="{C429FE84-9EF2-4EEE-8455-485F263AD24B}">
      <dgm:prSet/>
      <dgm:spPr/>
      <dgm:t>
        <a:bodyPr/>
        <a:lstStyle/>
        <a:p>
          <a:r>
            <a:rPr lang="en-US"/>
            <a:t>Refer</a:t>
          </a:r>
        </a:p>
      </dgm:t>
    </dgm:pt>
    <dgm:pt modelId="{077D81EE-5D3A-4E23-B49F-56DE99EA9102}" type="parTrans" cxnId="{B22B28DB-629E-407E-8F7D-124B5B4025A9}">
      <dgm:prSet/>
      <dgm:spPr/>
      <dgm:t>
        <a:bodyPr/>
        <a:lstStyle/>
        <a:p>
          <a:endParaRPr lang="en-US"/>
        </a:p>
      </dgm:t>
    </dgm:pt>
    <dgm:pt modelId="{74178D3F-C41A-420E-8563-B8320F0A7B42}" type="sibTrans" cxnId="{B22B28DB-629E-407E-8F7D-124B5B4025A9}">
      <dgm:prSet/>
      <dgm:spPr/>
      <dgm:t>
        <a:bodyPr/>
        <a:lstStyle/>
        <a:p>
          <a:endParaRPr lang="en-US"/>
        </a:p>
      </dgm:t>
    </dgm:pt>
    <dgm:pt modelId="{4E73741A-ACA0-429B-BCD8-C26C2EF995AB}" type="pres">
      <dgm:prSet presAssocID="{51BEC47A-C7B0-4248-BE9A-7FE0566B299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56752A8-E253-4942-A654-7C3F68DD0D7E}" type="pres">
      <dgm:prSet presAssocID="{2B1A7FED-0224-4BF7-A8C1-815C1BB0021B}" presName="hierRoot1" presStyleCnt="0"/>
      <dgm:spPr/>
    </dgm:pt>
    <dgm:pt modelId="{DCABF471-3253-4552-AF4B-CE61377B5804}" type="pres">
      <dgm:prSet presAssocID="{2B1A7FED-0224-4BF7-A8C1-815C1BB0021B}" presName="composite" presStyleCnt="0"/>
      <dgm:spPr/>
    </dgm:pt>
    <dgm:pt modelId="{9784B6F6-A9D9-44BA-831E-754FEC14E332}" type="pres">
      <dgm:prSet presAssocID="{2B1A7FED-0224-4BF7-A8C1-815C1BB0021B}" presName="background" presStyleLbl="node0" presStyleIdx="0" presStyleCnt="3"/>
      <dgm:spPr/>
    </dgm:pt>
    <dgm:pt modelId="{E6E82379-C97E-4D56-A4C6-146067F0005E}" type="pres">
      <dgm:prSet presAssocID="{2B1A7FED-0224-4BF7-A8C1-815C1BB0021B}" presName="text" presStyleLbl="fgAcc0" presStyleIdx="0" presStyleCnt="3">
        <dgm:presLayoutVars>
          <dgm:chPref val="3"/>
        </dgm:presLayoutVars>
      </dgm:prSet>
      <dgm:spPr/>
    </dgm:pt>
    <dgm:pt modelId="{86BEB737-C5BD-4023-AF68-4796CDB7BBF6}" type="pres">
      <dgm:prSet presAssocID="{2B1A7FED-0224-4BF7-A8C1-815C1BB0021B}" presName="hierChild2" presStyleCnt="0"/>
      <dgm:spPr/>
    </dgm:pt>
    <dgm:pt modelId="{8BF9F34C-82D4-47A1-8E5C-75FEB36D68A0}" type="pres">
      <dgm:prSet presAssocID="{54BC840D-BB29-4917-99EB-0BF7A51838BE}" presName="hierRoot1" presStyleCnt="0"/>
      <dgm:spPr/>
    </dgm:pt>
    <dgm:pt modelId="{B4978D38-89A6-435F-844E-AE81320D747E}" type="pres">
      <dgm:prSet presAssocID="{54BC840D-BB29-4917-99EB-0BF7A51838BE}" presName="composite" presStyleCnt="0"/>
      <dgm:spPr/>
    </dgm:pt>
    <dgm:pt modelId="{4A9C0126-55A5-4CBA-A431-3EDA3E16C848}" type="pres">
      <dgm:prSet presAssocID="{54BC840D-BB29-4917-99EB-0BF7A51838BE}" presName="background" presStyleLbl="node0" presStyleIdx="1" presStyleCnt="3"/>
      <dgm:spPr/>
    </dgm:pt>
    <dgm:pt modelId="{1E143130-5548-4C88-A1A4-319D8A2537BD}" type="pres">
      <dgm:prSet presAssocID="{54BC840D-BB29-4917-99EB-0BF7A51838BE}" presName="text" presStyleLbl="fgAcc0" presStyleIdx="1" presStyleCnt="3">
        <dgm:presLayoutVars>
          <dgm:chPref val="3"/>
        </dgm:presLayoutVars>
      </dgm:prSet>
      <dgm:spPr/>
    </dgm:pt>
    <dgm:pt modelId="{9E729019-C8D5-4004-ACC9-78F5885BD878}" type="pres">
      <dgm:prSet presAssocID="{54BC840D-BB29-4917-99EB-0BF7A51838BE}" presName="hierChild2" presStyleCnt="0"/>
      <dgm:spPr/>
    </dgm:pt>
    <dgm:pt modelId="{3796E258-FE53-4543-87A7-667EA2FFE480}" type="pres">
      <dgm:prSet presAssocID="{C429FE84-9EF2-4EEE-8455-485F263AD24B}" presName="hierRoot1" presStyleCnt="0"/>
      <dgm:spPr/>
    </dgm:pt>
    <dgm:pt modelId="{22EF1679-A3F5-4495-89EB-7784018817C4}" type="pres">
      <dgm:prSet presAssocID="{C429FE84-9EF2-4EEE-8455-485F263AD24B}" presName="composite" presStyleCnt="0"/>
      <dgm:spPr/>
    </dgm:pt>
    <dgm:pt modelId="{8D2322C4-C3AA-41C7-9159-4B7347DA0983}" type="pres">
      <dgm:prSet presAssocID="{C429FE84-9EF2-4EEE-8455-485F263AD24B}" presName="background" presStyleLbl="node0" presStyleIdx="2" presStyleCnt="3"/>
      <dgm:spPr/>
    </dgm:pt>
    <dgm:pt modelId="{511185DF-0F3E-4E81-A141-AB1A030B6421}" type="pres">
      <dgm:prSet presAssocID="{C429FE84-9EF2-4EEE-8455-485F263AD24B}" presName="text" presStyleLbl="fgAcc0" presStyleIdx="2" presStyleCnt="3">
        <dgm:presLayoutVars>
          <dgm:chPref val="3"/>
        </dgm:presLayoutVars>
      </dgm:prSet>
      <dgm:spPr/>
    </dgm:pt>
    <dgm:pt modelId="{277D34F5-9ECB-4927-99DB-0E5A40AAA3E2}" type="pres">
      <dgm:prSet presAssocID="{C429FE84-9EF2-4EEE-8455-485F263AD24B}" presName="hierChild2" presStyleCnt="0"/>
      <dgm:spPr/>
    </dgm:pt>
  </dgm:ptLst>
  <dgm:cxnLst>
    <dgm:cxn modelId="{D0BD8412-1569-4595-A433-9C56F57B945D}" type="presOf" srcId="{C429FE84-9EF2-4EEE-8455-485F263AD24B}" destId="{511185DF-0F3E-4E81-A141-AB1A030B6421}" srcOrd="0" destOrd="0" presId="urn:microsoft.com/office/officeart/2005/8/layout/hierarchy1"/>
    <dgm:cxn modelId="{BEE84B6E-1637-4C31-A2F3-1AB4E3A78924}" srcId="{51BEC47A-C7B0-4248-BE9A-7FE0566B299F}" destId="{2B1A7FED-0224-4BF7-A8C1-815C1BB0021B}" srcOrd="0" destOrd="0" parTransId="{F5BA8AF8-7FE4-47A0-8EF3-962A00B297EE}" sibTransId="{D36B82A1-D9EE-43C6-92EE-6EF877EF305D}"/>
    <dgm:cxn modelId="{5A94967F-88A0-4140-B568-F9E046D68B2A}" type="presOf" srcId="{51BEC47A-C7B0-4248-BE9A-7FE0566B299F}" destId="{4E73741A-ACA0-429B-BCD8-C26C2EF995AB}" srcOrd="0" destOrd="0" presId="urn:microsoft.com/office/officeart/2005/8/layout/hierarchy1"/>
    <dgm:cxn modelId="{0771A3B0-741C-45A2-AF01-541F4D8E4D78}" srcId="{51BEC47A-C7B0-4248-BE9A-7FE0566B299F}" destId="{54BC840D-BB29-4917-99EB-0BF7A51838BE}" srcOrd="1" destOrd="0" parTransId="{26AA3048-5E81-42E0-80F8-F50DB5BD5548}" sibTransId="{33B20DCC-54D5-4532-BD97-002EF1B17300}"/>
    <dgm:cxn modelId="{B22B28DB-629E-407E-8F7D-124B5B4025A9}" srcId="{51BEC47A-C7B0-4248-BE9A-7FE0566B299F}" destId="{C429FE84-9EF2-4EEE-8455-485F263AD24B}" srcOrd="2" destOrd="0" parTransId="{077D81EE-5D3A-4E23-B49F-56DE99EA9102}" sibTransId="{74178D3F-C41A-420E-8563-B8320F0A7B42}"/>
    <dgm:cxn modelId="{6CB744E2-BF98-4419-90B1-60CF8626C163}" type="presOf" srcId="{54BC840D-BB29-4917-99EB-0BF7A51838BE}" destId="{1E143130-5548-4C88-A1A4-319D8A2537BD}" srcOrd="0" destOrd="0" presId="urn:microsoft.com/office/officeart/2005/8/layout/hierarchy1"/>
    <dgm:cxn modelId="{FF5937E8-89FA-450E-9824-D2CC7FC6B733}" type="presOf" srcId="{2B1A7FED-0224-4BF7-A8C1-815C1BB0021B}" destId="{E6E82379-C97E-4D56-A4C6-146067F0005E}" srcOrd="0" destOrd="0" presId="urn:microsoft.com/office/officeart/2005/8/layout/hierarchy1"/>
    <dgm:cxn modelId="{F8A044C0-D538-406F-A1CB-3655FFECCD6B}" type="presParOf" srcId="{4E73741A-ACA0-429B-BCD8-C26C2EF995AB}" destId="{E56752A8-E253-4942-A654-7C3F68DD0D7E}" srcOrd="0" destOrd="0" presId="urn:microsoft.com/office/officeart/2005/8/layout/hierarchy1"/>
    <dgm:cxn modelId="{263FBD85-C07E-4D21-8D9C-CDC506B7B43F}" type="presParOf" srcId="{E56752A8-E253-4942-A654-7C3F68DD0D7E}" destId="{DCABF471-3253-4552-AF4B-CE61377B5804}" srcOrd="0" destOrd="0" presId="urn:microsoft.com/office/officeart/2005/8/layout/hierarchy1"/>
    <dgm:cxn modelId="{0524AAD7-C24E-420D-9A78-93DF5F1A095F}" type="presParOf" srcId="{DCABF471-3253-4552-AF4B-CE61377B5804}" destId="{9784B6F6-A9D9-44BA-831E-754FEC14E332}" srcOrd="0" destOrd="0" presId="urn:microsoft.com/office/officeart/2005/8/layout/hierarchy1"/>
    <dgm:cxn modelId="{0593F9A6-6AAD-4461-81C3-1AEB31EECC25}" type="presParOf" srcId="{DCABF471-3253-4552-AF4B-CE61377B5804}" destId="{E6E82379-C97E-4D56-A4C6-146067F0005E}" srcOrd="1" destOrd="0" presId="urn:microsoft.com/office/officeart/2005/8/layout/hierarchy1"/>
    <dgm:cxn modelId="{066B912C-CC45-4338-AD8F-8ECF2F43BE39}" type="presParOf" srcId="{E56752A8-E253-4942-A654-7C3F68DD0D7E}" destId="{86BEB737-C5BD-4023-AF68-4796CDB7BBF6}" srcOrd="1" destOrd="0" presId="urn:microsoft.com/office/officeart/2005/8/layout/hierarchy1"/>
    <dgm:cxn modelId="{C4126C9A-5310-4274-945D-BC91E89B46AD}" type="presParOf" srcId="{4E73741A-ACA0-429B-BCD8-C26C2EF995AB}" destId="{8BF9F34C-82D4-47A1-8E5C-75FEB36D68A0}" srcOrd="1" destOrd="0" presId="urn:microsoft.com/office/officeart/2005/8/layout/hierarchy1"/>
    <dgm:cxn modelId="{BA6502E4-C12A-424D-9C35-1A028557F666}" type="presParOf" srcId="{8BF9F34C-82D4-47A1-8E5C-75FEB36D68A0}" destId="{B4978D38-89A6-435F-844E-AE81320D747E}" srcOrd="0" destOrd="0" presId="urn:microsoft.com/office/officeart/2005/8/layout/hierarchy1"/>
    <dgm:cxn modelId="{73634889-3BA6-4B00-B17C-83E019038AB8}" type="presParOf" srcId="{B4978D38-89A6-435F-844E-AE81320D747E}" destId="{4A9C0126-55A5-4CBA-A431-3EDA3E16C848}" srcOrd="0" destOrd="0" presId="urn:microsoft.com/office/officeart/2005/8/layout/hierarchy1"/>
    <dgm:cxn modelId="{D193A345-6420-47E6-B967-A3FAF8B07954}" type="presParOf" srcId="{B4978D38-89A6-435F-844E-AE81320D747E}" destId="{1E143130-5548-4C88-A1A4-319D8A2537BD}" srcOrd="1" destOrd="0" presId="urn:microsoft.com/office/officeart/2005/8/layout/hierarchy1"/>
    <dgm:cxn modelId="{107D9A70-F2A0-4C04-9A9A-7DB5CEED8913}" type="presParOf" srcId="{8BF9F34C-82D4-47A1-8E5C-75FEB36D68A0}" destId="{9E729019-C8D5-4004-ACC9-78F5885BD878}" srcOrd="1" destOrd="0" presId="urn:microsoft.com/office/officeart/2005/8/layout/hierarchy1"/>
    <dgm:cxn modelId="{C12507C2-0D8B-4740-8E84-6839DADB2A11}" type="presParOf" srcId="{4E73741A-ACA0-429B-BCD8-C26C2EF995AB}" destId="{3796E258-FE53-4543-87A7-667EA2FFE480}" srcOrd="2" destOrd="0" presId="urn:microsoft.com/office/officeart/2005/8/layout/hierarchy1"/>
    <dgm:cxn modelId="{E80480BF-2E0E-4E07-8F2D-D99339C3F46B}" type="presParOf" srcId="{3796E258-FE53-4543-87A7-667EA2FFE480}" destId="{22EF1679-A3F5-4495-89EB-7784018817C4}" srcOrd="0" destOrd="0" presId="urn:microsoft.com/office/officeart/2005/8/layout/hierarchy1"/>
    <dgm:cxn modelId="{10A75DCF-CCC5-4630-A1A4-7843DC56D0A1}" type="presParOf" srcId="{22EF1679-A3F5-4495-89EB-7784018817C4}" destId="{8D2322C4-C3AA-41C7-9159-4B7347DA0983}" srcOrd="0" destOrd="0" presId="urn:microsoft.com/office/officeart/2005/8/layout/hierarchy1"/>
    <dgm:cxn modelId="{3B763256-FCBE-4119-8279-7AA6EA571530}" type="presParOf" srcId="{22EF1679-A3F5-4495-89EB-7784018817C4}" destId="{511185DF-0F3E-4E81-A141-AB1A030B6421}" srcOrd="1" destOrd="0" presId="urn:microsoft.com/office/officeart/2005/8/layout/hierarchy1"/>
    <dgm:cxn modelId="{56AF8365-DC45-4C4E-8AD6-AF9113A0AAD1}" type="presParOf" srcId="{3796E258-FE53-4543-87A7-667EA2FFE480}" destId="{277D34F5-9ECB-4927-99DB-0E5A40AAA3E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59CB55-D0F9-4757-B666-82034FA195A1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0657258-0B76-483F-A0F0-59D2421278BE}">
      <dgm:prSet/>
      <dgm:spPr/>
      <dgm:t>
        <a:bodyPr/>
        <a:lstStyle/>
        <a:p>
          <a:r>
            <a:rPr lang="en-US"/>
            <a:t>Engage</a:t>
          </a:r>
        </a:p>
      </dgm:t>
    </dgm:pt>
    <dgm:pt modelId="{4A91C111-0E87-429C-A032-3BCCDEE48AC4}" type="parTrans" cxnId="{6B29085F-6147-4CDA-A442-F15DBFECBF90}">
      <dgm:prSet/>
      <dgm:spPr/>
      <dgm:t>
        <a:bodyPr/>
        <a:lstStyle/>
        <a:p>
          <a:endParaRPr lang="en-US"/>
        </a:p>
      </dgm:t>
    </dgm:pt>
    <dgm:pt modelId="{D57DE357-78E7-47F4-BAFE-940B569844A8}" type="sibTrans" cxnId="{6B29085F-6147-4CDA-A442-F15DBFECBF90}">
      <dgm:prSet/>
      <dgm:spPr/>
      <dgm:t>
        <a:bodyPr/>
        <a:lstStyle/>
        <a:p>
          <a:endParaRPr lang="en-US"/>
        </a:p>
      </dgm:t>
    </dgm:pt>
    <dgm:pt modelId="{3DF26128-ECED-4E4F-98CA-B0810E1E16E2}">
      <dgm:prSet/>
      <dgm:spPr/>
      <dgm:t>
        <a:bodyPr/>
        <a:lstStyle/>
        <a:p>
          <a:r>
            <a:rPr lang="en-US"/>
            <a:t>Weapons</a:t>
          </a:r>
        </a:p>
      </dgm:t>
    </dgm:pt>
    <dgm:pt modelId="{F988DE06-CA95-429B-991D-BB217BC72D2B}" type="parTrans" cxnId="{0109B988-BCD3-4ADC-9F89-10C7B87D973D}">
      <dgm:prSet/>
      <dgm:spPr/>
      <dgm:t>
        <a:bodyPr/>
        <a:lstStyle/>
        <a:p>
          <a:endParaRPr lang="en-US"/>
        </a:p>
      </dgm:t>
    </dgm:pt>
    <dgm:pt modelId="{24E9E341-2DD1-4530-9833-CA5124304096}" type="sibTrans" cxnId="{0109B988-BCD3-4ADC-9F89-10C7B87D973D}">
      <dgm:prSet/>
      <dgm:spPr/>
      <dgm:t>
        <a:bodyPr/>
        <a:lstStyle/>
        <a:p>
          <a:endParaRPr lang="en-US"/>
        </a:p>
      </dgm:t>
    </dgm:pt>
    <dgm:pt modelId="{2876E238-1E1A-43E6-AFEC-7AAC380A1493}">
      <dgm:prSet/>
      <dgm:spPr/>
      <dgm:t>
        <a:bodyPr/>
        <a:lstStyle/>
        <a:p>
          <a:r>
            <a:rPr lang="en-US"/>
            <a:t>De-escalation</a:t>
          </a:r>
        </a:p>
      </dgm:t>
    </dgm:pt>
    <dgm:pt modelId="{A47DDCD2-A0E4-47BC-A093-EE8A0C96929B}" type="parTrans" cxnId="{B872CA7F-A927-4F8D-926B-C2672511C097}">
      <dgm:prSet/>
      <dgm:spPr/>
      <dgm:t>
        <a:bodyPr/>
        <a:lstStyle/>
        <a:p>
          <a:endParaRPr lang="en-US"/>
        </a:p>
      </dgm:t>
    </dgm:pt>
    <dgm:pt modelId="{F48BCEC4-63D4-4EE3-A7D9-19C9302FF214}" type="sibTrans" cxnId="{B872CA7F-A927-4F8D-926B-C2672511C097}">
      <dgm:prSet/>
      <dgm:spPr/>
      <dgm:t>
        <a:bodyPr/>
        <a:lstStyle/>
        <a:p>
          <a:endParaRPr lang="en-US"/>
        </a:p>
      </dgm:t>
    </dgm:pt>
    <dgm:pt modelId="{3EA2D3D4-79CF-469E-B88E-338849F3292B}">
      <dgm:prSet/>
      <dgm:spPr/>
      <dgm:t>
        <a:bodyPr/>
        <a:lstStyle/>
        <a:p>
          <a:r>
            <a:rPr lang="en-US"/>
            <a:t>Assess</a:t>
          </a:r>
        </a:p>
      </dgm:t>
    </dgm:pt>
    <dgm:pt modelId="{BE461F99-C0C1-4150-A561-1B13EAF5BA20}" type="parTrans" cxnId="{2AB0912F-5CFB-483D-A24C-1061415BB681}">
      <dgm:prSet/>
      <dgm:spPr/>
      <dgm:t>
        <a:bodyPr/>
        <a:lstStyle/>
        <a:p>
          <a:endParaRPr lang="en-US"/>
        </a:p>
      </dgm:t>
    </dgm:pt>
    <dgm:pt modelId="{2DC2EF6E-7EBE-4E15-90A5-917BEC8DDDF6}" type="sibTrans" cxnId="{2AB0912F-5CFB-483D-A24C-1061415BB681}">
      <dgm:prSet/>
      <dgm:spPr/>
      <dgm:t>
        <a:bodyPr/>
        <a:lstStyle/>
        <a:p>
          <a:endParaRPr lang="en-US"/>
        </a:p>
      </dgm:t>
    </dgm:pt>
    <dgm:pt modelId="{8CC324E6-B3EA-4D27-A987-4268FCD5D722}">
      <dgm:prSet/>
      <dgm:spPr/>
      <dgm:t>
        <a:bodyPr/>
        <a:lstStyle/>
        <a:p>
          <a:r>
            <a:rPr lang="en-US" dirty="0"/>
            <a:t>Probable cause to believe there is a substantial risk of physical harm</a:t>
          </a:r>
        </a:p>
      </dgm:t>
    </dgm:pt>
    <dgm:pt modelId="{0F5267AB-5636-46CC-A0BC-73CF89FF20F3}" type="parTrans" cxnId="{5C9826F5-A589-4790-B072-F4A40C3EE037}">
      <dgm:prSet/>
      <dgm:spPr/>
      <dgm:t>
        <a:bodyPr/>
        <a:lstStyle/>
        <a:p>
          <a:endParaRPr lang="en-US"/>
        </a:p>
      </dgm:t>
    </dgm:pt>
    <dgm:pt modelId="{AB3B9E6E-7130-4774-8B07-7AE690FCF51B}" type="sibTrans" cxnId="{5C9826F5-A589-4790-B072-F4A40C3EE037}">
      <dgm:prSet/>
      <dgm:spPr/>
      <dgm:t>
        <a:bodyPr/>
        <a:lstStyle/>
        <a:p>
          <a:endParaRPr lang="en-US"/>
        </a:p>
      </dgm:t>
    </dgm:pt>
    <dgm:pt modelId="{0A0C59A4-BA46-4602-93FD-A3619FA45F5D}">
      <dgm:prSet/>
      <dgm:spPr/>
      <dgm:t>
        <a:bodyPr/>
        <a:lstStyle/>
        <a:p>
          <a:r>
            <a:rPr lang="en-US"/>
            <a:t>Referral</a:t>
          </a:r>
        </a:p>
      </dgm:t>
    </dgm:pt>
    <dgm:pt modelId="{A8DA887C-9662-4E66-89C8-11EBEDB54981}" type="parTrans" cxnId="{5226C946-6E71-4C1A-B958-D3BE6BC797AE}">
      <dgm:prSet/>
      <dgm:spPr/>
      <dgm:t>
        <a:bodyPr/>
        <a:lstStyle/>
        <a:p>
          <a:endParaRPr lang="en-US"/>
        </a:p>
      </dgm:t>
    </dgm:pt>
    <dgm:pt modelId="{EDE71696-582E-407F-BCD3-B52DC4C7D1BD}" type="sibTrans" cxnId="{5226C946-6E71-4C1A-B958-D3BE6BC797AE}">
      <dgm:prSet/>
      <dgm:spPr/>
      <dgm:t>
        <a:bodyPr/>
        <a:lstStyle/>
        <a:p>
          <a:endParaRPr lang="en-US"/>
        </a:p>
      </dgm:t>
    </dgm:pt>
    <dgm:pt modelId="{CE736C6F-8BDB-4B65-9C91-8386796BFD5E}">
      <dgm:prSet/>
      <dgm:spPr/>
      <dgm:t>
        <a:bodyPr/>
        <a:lstStyle/>
        <a:p>
          <a:r>
            <a:rPr lang="en-US"/>
            <a:t>Emergency Psychological Services</a:t>
          </a:r>
        </a:p>
      </dgm:t>
    </dgm:pt>
    <dgm:pt modelId="{E1FAE6B8-FC0A-4288-B828-72718EADADA6}" type="parTrans" cxnId="{19B8B699-BE95-4B92-BE31-11A39176F4E3}">
      <dgm:prSet/>
      <dgm:spPr/>
      <dgm:t>
        <a:bodyPr/>
        <a:lstStyle/>
        <a:p>
          <a:endParaRPr lang="en-US"/>
        </a:p>
      </dgm:t>
    </dgm:pt>
    <dgm:pt modelId="{9A0EED38-24E9-42DB-94BE-15CE88351EC5}" type="sibTrans" cxnId="{19B8B699-BE95-4B92-BE31-11A39176F4E3}">
      <dgm:prSet/>
      <dgm:spPr/>
      <dgm:t>
        <a:bodyPr/>
        <a:lstStyle/>
        <a:p>
          <a:endParaRPr lang="en-US"/>
        </a:p>
      </dgm:t>
    </dgm:pt>
    <dgm:pt modelId="{5192C34E-E9A3-4261-8CE2-BAD75128DD1A}">
      <dgm:prSet/>
      <dgm:spPr/>
      <dgm:t>
        <a:bodyPr/>
        <a:lstStyle/>
        <a:p>
          <a:r>
            <a:rPr lang="en-US"/>
            <a:t>Notification to other Partners</a:t>
          </a:r>
        </a:p>
      </dgm:t>
    </dgm:pt>
    <dgm:pt modelId="{D854DAB0-81D5-4EBE-B5C6-ADA49E22FD2E}" type="parTrans" cxnId="{773B0B7C-69C2-40AB-BDD6-B241BFB85727}">
      <dgm:prSet/>
      <dgm:spPr/>
      <dgm:t>
        <a:bodyPr/>
        <a:lstStyle/>
        <a:p>
          <a:endParaRPr lang="en-US"/>
        </a:p>
      </dgm:t>
    </dgm:pt>
    <dgm:pt modelId="{18F39A14-CC86-4B9A-93F6-632A49CAD933}" type="sibTrans" cxnId="{773B0B7C-69C2-40AB-BDD6-B241BFB85727}">
      <dgm:prSet/>
      <dgm:spPr/>
      <dgm:t>
        <a:bodyPr/>
        <a:lstStyle/>
        <a:p>
          <a:endParaRPr lang="en-US"/>
        </a:p>
      </dgm:t>
    </dgm:pt>
    <dgm:pt modelId="{AA631DCE-5721-4807-B80A-22C5AEFD4D6C}" type="pres">
      <dgm:prSet presAssocID="{BD59CB55-D0F9-4757-B666-82034FA195A1}" presName="linear" presStyleCnt="0">
        <dgm:presLayoutVars>
          <dgm:dir/>
          <dgm:animLvl val="lvl"/>
          <dgm:resizeHandles val="exact"/>
        </dgm:presLayoutVars>
      </dgm:prSet>
      <dgm:spPr/>
    </dgm:pt>
    <dgm:pt modelId="{2A66700A-071F-454D-BB25-AAB77B6D6684}" type="pres">
      <dgm:prSet presAssocID="{F0657258-0B76-483F-A0F0-59D2421278BE}" presName="parentLin" presStyleCnt="0"/>
      <dgm:spPr/>
    </dgm:pt>
    <dgm:pt modelId="{85EEF028-9502-499D-90D5-6AD9716C1915}" type="pres">
      <dgm:prSet presAssocID="{F0657258-0B76-483F-A0F0-59D2421278BE}" presName="parentLeftMargin" presStyleLbl="node1" presStyleIdx="0" presStyleCnt="4"/>
      <dgm:spPr/>
    </dgm:pt>
    <dgm:pt modelId="{DD7879E0-AF06-4C09-86CA-DFF0BAB0FEBF}" type="pres">
      <dgm:prSet presAssocID="{F0657258-0B76-483F-A0F0-59D2421278B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2D1949F-D3BD-40A4-B819-575A325822CA}" type="pres">
      <dgm:prSet presAssocID="{F0657258-0B76-483F-A0F0-59D2421278BE}" presName="negativeSpace" presStyleCnt="0"/>
      <dgm:spPr/>
    </dgm:pt>
    <dgm:pt modelId="{E8DE9FAE-9B93-43B5-B465-2810D39EBD5F}" type="pres">
      <dgm:prSet presAssocID="{F0657258-0B76-483F-A0F0-59D2421278BE}" presName="childText" presStyleLbl="conFgAcc1" presStyleIdx="0" presStyleCnt="4">
        <dgm:presLayoutVars>
          <dgm:bulletEnabled val="1"/>
        </dgm:presLayoutVars>
      </dgm:prSet>
      <dgm:spPr/>
    </dgm:pt>
    <dgm:pt modelId="{456FCD34-DF6F-4E20-B57F-DB41C164E89A}" type="pres">
      <dgm:prSet presAssocID="{D57DE357-78E7-47F4-BAFE-940B569844A8}" presName="spaceBetweenRectangles" presStyleCnt="0"/>
      <dgm:spPr/>
    </dgm:pt>
    <dgm:pt modelId="{E291745C-9CB7-49F9-B630-044596E4B612}" type="pres">
      <dgm:prSet presAssocID="{3EA2D3D4-79CF-469E-B88E-338849F3292B}" presName="parentLin" presStyleCnt="0"/>
      <dgm:spPr/>
    </dgm:pt>
    <dgm:pt modelId="{D2382E8D-4149-400C-801D-DEB8D481E93B}" type="pres">
      <dgm:prSet presAssocID="{3EA2D3D4-79CF-469E-B88E-338849F3292B}" presName="parentLeftMargin" presStyleLbl="node1" presStyleIdx="0" presStyleCnt="4"/>
      <dgm:spPr/>
    </dgm:pt>
    <dgm:pt modelId="{DBC933C6-FBEE-4414-9F2E-7D3F633F4EC5}" type="pres">
      <dgm:prSet presAssocID="{3EA2D3D4-79CF-469E-B88E-338849F3292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8E22178-FDA3-4325-AEA4-5276D4328197}" type="pres">
      <dgm:prSet presAssocID="{3EA2D3D4-79CF-469E-B88E-338849F3292B}" presName="negativeSpace" presStyleCnt="0"/>
      <dgm:spPr/>
    </dgm:pt>
    <dgm:pt modelId="{27D6FE18-CD31-47AC-9773-3A5C31D465BD}" type="pres">
      <dgm:prSet presAssocID="{3EA2D3D4-79CF-469E-B88E-338849F3292B}" presName="childText" presStyleLbl="conFgAcc1" presStyleIdx="1" presStyleCnt="4">
        <dgm:presLayoutVars>
          <dgm:bulletEnabled val="1"/>
        </dgm:presLayoutVars>
      </dgm:prSet>
      <dgm:spPr/>
    </dgm:pt>
    <dgm:pt modelId="{54C6DDEB-763A-4E7B-8FC1-32C051F5EB3F}" type="pres">
      <dgm:prSet presAssocID="{2DC2EF6E-7EBE-4E15-90A5-917BEC8DDDF6}" presName="spaceBetweenRectangles" presStyleCnt="0"/>
      <dgm:spPr/>
    </dgm:pt>
    <dgm:pt modelId="{5BB2FECC-5A0E-439F-B620-37984BC03C17}" type="pres">
      <dgm:prSet presAssocID="{0A0C59A4-BA46-4602-93FD-A3619FA45F5D}" presName="parentLin" presStyleCnt="0"/>
      <dgm:spPr/>
    </dgm:pt>
    <dgm:pt modelId="{CD56ED9A-A1C7-4F0E-9C4B-9CC16BD21B17}" type="pres">
      <dgm:prSet presAssocID="{0A0C59A4-BA46-4602-93FD-A3619FA45F5D}" presName="parentLeftMargin" presStyleLbl="node1" presStyleIdx="1" presStyleCnt="4"/>
      <dgm:spPr/>
    </dgm:pt>
    <dgm:pt modelId="{FEB322B0-EDF4-4E1D-93A7-07B93974ACAF}" type="pres">
      <dgm:prSet presAssocID="{0A0C59A4-BA46-4602-93FD-A3619FA45F5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C490630-53BC-41B3-B053-4B44EA4B7D26}" type="pres">
      <dgm:prSet presAssocID="{0A0C59A4-BA46-4602-93FD-A3619FA45F5D}" presName="negativeSpace" presStyleCnt="0"/>
      <dgm:spPr/>
    </dgm:pt>
    <dgm:pt modelId="{4D39EAD2-770A-476E-8A43-5B745E208955}" type="pres">
      <dgm:prSet presAssocID="{0A0C59A4-BA46-4602-93FD-A3619FA45F5D}" presName="childText" presStyleLbl="conFgAcc1" presStyleIdx="2" presStyleCnt="4">
        <dgm:presLayoutVars>
          <dgm:bulletEnabled val="1"/>
        </dgm:presLayoutVars>
      </dgm:prSet>
      <dgm:spPr/>
    </dgm:pt>
    <dgm:pt modelId="{F6B0EEE5-E14E-4C4F-9EC6-1E15B3FD784E}" type="pres">
      <dgm:prSet presAssocID="{EDE71696-582E-407F-BCD3-B52DC4C7D1BD}" presName="spaceBetweenRectangles" presStyleCnt="0"/>
      <dgm:spPr/>
    </dgm:pt>
    <dgm:pt modelId="{26749D56-2A24-4E8C-B1CC-0C538A0C1298}" type="pres">
      <dgm:prSet presAssocID="{5192C34E-E9A3-4261-8CE2-BAD75128DD1A}" presName="parentLin" presStyleCnt="0"/>
      <dgm:spPr/>
    </dgm:pt>
    <dgm:pt modelId="{D8A450B3-D1F5-4C1B-AF72-4A8E2BED6A8D}" type="pres">
      <dgm:prSet presAssocID="{5192C34E-E9A3-4261-8CE2-BAD75128DD1A}" presName="parentLeftMargin" presStyleLbl="node1" presStyleIdx="2" presStyleCnt="4"/>
      <dgm:spPr/>
    </dgm:pt>
    <dgm:pt modelId="{B8212FF0-B484-4DF1-A00E-958478E56329}" type="pres">
      <dgm:prSet presAssocID="{5192C34E-E9A3-4261-8CE2-BAD75128DD1A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60539216-1AE6-4017-B959-C004E70E3330}" type="pres">
      <dgm:prSet presAssocID="{5192C34E-E9A3-4261-8CE2-BAD75128DD1A}" presName="negativeSpace" presStyleCnt="0"/>
      <dgm:spPr/>
    </dgm:pt>
    <dgm:pt modelId="{E3E62F70-1AC9-4E79-98BD-D2CEEDBA1288}" type="pres">
      <dgm:prSet presAssocID="{5192C34E-E9A3-4261-8CE2-BAD75128DD1A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D139018-D25E-40A7-BA59-2B819E367233}" type="presOf" srcId="{3DF26128-ECED-4E4F-98CA-B0810E1E16E2}" destId="{E8DE9FAE-9B93-43B5-B465-2810D39EBD5F}" srcOrd="0" destOrd="0" presId="urn:microsoft.com/office/officeart/2005/8/layout/list1"/>
    <dgm:cxn modelId="{F797F926-737B-45AF-8F07-C9CC7C989B8E}" type="presOf" srcId="{2876E238-1E1A-43E6-AFEC-7AAC380A1493}" destId="{E8DE9FAE-9B93-43B5-B465-2810D39EBD5F}" srcOrd="0" destOrd="1" presId="urn:microsoft.com/office/officeart/2005/8/layout/list1"/>
    <dgm:cxn modelId="{2AB0912F-5CFB-483D-A24C-1061415BB681}" srcId="{BD59CB55-D0F9-4757-B666-82034FA195A1}" destId="{3EA2D3D4-79CF-469E-B88E-338849F3292B}" srcOrd="1" destOrd="0" parTransId="{BE461F99-C0C1-4150-A561-1B13EAF5BA20}" sibTransId="{2DC2EF6E-7EBE-4E15-90A5-917BEC8DDDF6}"/>
    <dgm:cxn modelId="{C8091134-5911-449B-AE54-A414A2187A32}" type="presOf" srcId="{5192C34E-E9A3-4261-8CE2-BAD75128DD1A}" destId="{D8A450B3-D1F5-4C1B-AF72-4A8E2BED6A8D}" srcOrd="0" destOrd="0" presId="urn:microsoft.com/office/officeart/2005/8/layout/list1"/>
    <dgm:cxn modelId="{8F2B925B-0BAA-4D97-8D09-17814511F4AD}" type="presOf" srcId="{3EA2D3D4-79CF-469E-B88E-338849F3292B}" destId="{D2382E8D-4149-400C-801D-DEB8D481E93B}" srcOrd="0" destOrd="0" presId="urn:microsoft.com/office/officeart/2005/8/layout/list1"/>
    <dgm:cxn modelId="{6B29085F-6147-4CDA-A442-F15DBFECBF90}" srcId="{BD59CB55-D0F9-4757-B666-82034FA195A1}" destId="{F0657258-0B76-483F-A0F0-59D2421278BE}" srcOrd="0" destOrd="0" parTransId="{4A91C111-0E87-429C-A032-3BCCDEE48AC4}" sibTransId="{D57DE357-78E7-47F4-BAFE-940B569844A8}"/>
    <dgm:cxn modelId="{A6AD1542-1E21-4B81-8596-F2D165421C7B}" type="presOf" srcId="{3EA2D3D4-79CF-469E-B88E-338849F3292B}" destId="{DBC933C6-FBEE-4414-9F2E-7D3F633F4EC5}" srcOrd="1" destOrd="0" presId="urn:microsoft.com/office/officeart/2005/8/layout/list1"/>
    <dgm:cxn modelId="{5226C946-6E71-4C1A-B958-D3BE6BC797AE}" srcId="{BD59CB55-D0F9-4757-B666-82034FA195A1}" destId="{0A0C59A4-BA46-4602-93FD-A3619FA45F5D}" srcOrd="2" destOrd="0" parTransId="{A8DA887C-9662-4E66-89C8-11EBEDB54981}" sibTransId="{EDE71696-582E-407F-BCD3-B52DC4C7D1BD}"/>
    <dgm:cxn modelId="{EA210467-6993-4E98-BA05-7B274D031D07}" type="presOf" srcId="{8CC324E6-B3EA-4D27-A987-4268FCD5D722}" destId="{27D6FE18-CD31-47AC-9773-3A5C31D465BD}" srcOrd="0" destOrd="0" presId="urn:microsoft.com/office/officeart/2005/8/layout/list1"/>
    <dgm:cxn modelId="{331C696C-4389-4C2C-A4E9-313BB226EFFC}" type="presOf" srcId="{CE736C6F-8BDB-4B65-9C91-8386796BFD5E}" destId="{4D39EAD2-770A-476E-8A43-5B745E208955}" srcOrd="0" destOrd="0" presId="urn:microsoft.com/office/officeart/2005/8/layout/list1"/>
    <dgm:cxn modelId="{4D67B57A-A650-4C14-8E8F-1A594D8B7E6F}" type="presOf" srcId="{0A0C59A4-BA46-4602-93FD-A3619FA45F5D}" destId="{CD56ED9A-A1C7-4F0E-9C4B-9CC16BD21B17}" srcOrd="0" destOrd="0" presId="urn:microsoft.com/office/officeart/2005/8/layout/list1"/>
    <dgm:cxn modelId="{773B0B7C-69C2-40AB-BDD6-B241BFB85727}" srcId="{BD59CB55-D0F9-4757-B666-82034FA195A1}" destId="{5192C34E-E9A3-4261-8CE2-BAD75128DD1A}" srcOrd="3" destOrd="0" parTransId="{D854DAB0-81D5-4EBE-B5C6-ADA49E22FD2E}" sibTransId="{18F39A14-CC86-4B9A-93F6-632A49CAD933}"/>
    <dgm:cxn modelId="{B872CA7F-A927-4F8D-926B-C2672511C097}" srcId="{F0657258-0B76-483F-A0F0-59D2421278BE}" destId="{2876E238-1E1A-43E6-AFEC-7AAC380A1493}" srcOrd="1" destOrd="0" parTransId="{A47DDCD2-A0E4-47BC-A093-EE8A0C96929B}" sibTransId="{F48BCEC4-63D4-4EE3-A7D9-19C9302FF214}"/>
    <dgm:cxn modelId="{0109B988-BCD3-4ADC-9F89-10C7B87D973D}" srcId="{F0657258-0B76-483F-A0F0-59D2421278BE}" destId="{3DF26128-ECED-4E4F-98CA-B0810E1E16E2}" srcOrd="0" destOrd="0" parTransId="{F988DE06-CA95-429B-991D-BB217BC72D2B}" sibTransId="{24E9E341-2DD1-4530-9833-CA5124304096}"/>
    <dgm:cxn modelId="{BDC9ED89-F741-4E02-B69F-02EDA7164DB2}" type="presOf" srcId="{0A0C59A4-BA46-4602-93FD-A3619FA45F5D}" destId="{FEB322B0-EDF4-4E1D-93A7-07B93974ACAF}" srcOrd="1" destOrd="0" presId="urn:microsoft.com/office/officeart/2005/8/layout/list1"/>
    <dgm:cxn modelId="{5EF82292-9D21-44F9-86D1-E61A0B5B9941}" type="presOf" srcId="{F0657258-0B76-483F-A0F0-59D2421278BE}" destId="{85EEF028-9502-499D-90D5-6AD9716C1915}" srcOrd="0" destOrd="0" presId="urn:microsoft.com/office/officeart/2005/8/layout/list1"/>
    <dgm:cxn modelId="{19B8B699-BE95-4B92-BE31-11A39176F4E3}" srcId="{0A0C59A4-BA46-4602-93FD-A3619FA45F5D}" destId="{CE736C6F-8BDB-4B65-9C91-8386796BFD5E}" srcOrd="0" destOrd="0" parTransId="{E1FAE6B8-FC0A-4288-B828-72718EADADA6}" sibTransId="{9A0EED38-24E9-42DB-94BE-15CE88351EC5}"/>
    <dgm:cxn modelId="{4E8727A7-154E-4715-826E-9E9A8804609D}" type="presOf" srcId="{F0657258-0B76-483F-A0F0-59D2421278BE}" destId="{DD7879E0-AF06-4C09-86CA-DFF0BAB0FEBF}" srcOrd="1" destOrd="0" presId="urn:microsoft.com/office/officeart/2005/8/layout/list1"/>
    <dgm:cxn modelId="{D1C78FC7-7136-4D4F-BD39-669AA535B99E}" type="presOf" srcId="{BD59CB55-D0F9-4757-B666-82034FA195A1}" destId="{AA631DCE-5721-4807-B80A-22C5AEFD4D6C}" srcOrd="0" destOrd="0" presId="urn:microsoft.com/office/officeart/2005/8/layout/list1"/>
    <dgm:cxn modelId="{09F90EF4-55F6-479A-B387-996D7ACF1796}" type="presOf" srcId="{5192C34E-E9A3-4261-8CE2-BAD75128DD1A}" destId="{B8212FF0-B484-4DF1-A00E-958478E56329}" srcOrd="1" destOrd="0" presId="urn:microsoft.com/office/officeart/2005/8/layout/list1"/>
    <dgm:cxn modelId="{5C9826F5-A589-4790-B072-F4A40C3EE037}" srcId="{3EA2D3D4-79CF-469E-B88E-338849F3292B}" destId="{8CC324E6-B3EA-4D27-A987-4268FCD5D722}" srcOrd="0" destOrd="0" parTransId="{0F5267AB-5636-46CC-A0BC-73CF89FF20F3}" sibTransId="{AB3B9E6E-7130-4774-8B07-7AE690FCF51B}"/>
    <dgm:cxn modelId="{F326009A-BF95-424A-B5DC-69A53288ED33}" type="presParOf" srcId="{AA631DCE-5721-4807-B80A-22C5AEFD4D6C}" destId="{2A66700A-071F-454D-BB25-AAB77B6D6684}" srcOrd="0" destOrd="0" presId="urn:microsoft.com/office/officeart/2005/8/layout/list1"/>
    <dgm:cxn modelId="{071CBAC5-8BD3-44A8-9894-B83659E7F10C}" type="presParOf" srcId="{2A66700A-071F-454D-BB25-AAB77B6D6684}" destId="{85EEF028-9502-499D-90D5-6AD9716C1915}" srcOrd="0" destOrd="0" presId="urn:microsoft.com/office/officeart/2005/8/layout/list1"/>
    <dgm:cxn modelId="{336FF1B2-140D-4C73-94CB-10302DFA01BF}" type="presParOf" srcId="{2A66700A-071F-454D-BB25-AAB77B6D6684}" destId="{DD7879E0-AF06-4C09-86CA-DFF0BAB0FEBF}" srcOrd="1" destOrd="0" presId="urn:microsoft.com/office/officeart/2005/8/layout/list1"/>
    <dgm:cxn modelId="{F1C68A1A-5D1B-4428-B006-E60CCEF33982}" type="presParOf" srcId="{AA631DCE-5721-4807-B80A-22C5AEFD4D6C}" destId="{C2D1949F-D3BD-40A4-B819-575A325822CA}" srcOrd="1" destOrd="0" presId="urn:microsoft.com/office/officeart/2005/8/layout/list1"/>
    <dgm:cxn modelId="{1115288B-A6F2-4A90-895E-9B0D8AEAD0C8}" type="presParOf" srcId="{AA631DCE-5721-4807-B80A-22C5AEFD4D6C}" destId="{E8DE9FAE-9B93-43B5-B465-2810D39EBD5F}" srcOrd="2" destOrd="0" presId="urn:microsoft.com/office/officeart/2005/8/layout/list1"/>
    <dgm:cxn modelId="{AFDCCBA0-9E0D-4897-9464-B741A49477A0}" type="presParOf" srcId="{AA631DCE-5721-4807-B80A-22C5AEFD4D6C}" destId="{456FCD34-DF6F-4E20-B57F-DB41C164E89A}" srcOrd="3" destOrd="0" presId="urn:microsoft.com/office/officeart/2005/8/layout/list1"/>
    <dgm:cxn modelId="{523DBE2F-1081-44DC-AE06-EB3D16925E5A}" type="presParOf" srcId="{AA631DCE-5721-4807-B80A-22C5AEFD4D6C}" destId="{E291745C-9CB7-49F9-B630-044596E4B612}" srcOrd="4" destOrd="0" presId="urn:microsoft.com/office/officeart/2005/8/layout/list1"/>
    <dgm:cxn modelId="{1CEBE8D6-925E-4FDC-9E0A-5EBFF199BFCB}" type="presParOf" srcId="{E291745C-9CB7-49F9-B630-044596E4B612}" destId="{D2382E8D-4149-400C-801D-DEB8D481E93B}" srcOrd="0" destOrd="0" presId="urn:microsoft.com/office/officeart/2005/8/layout/list1"/>
    <dgm:cxn modelId="{AF07A3D2-3D47-4A68-89AC-01E8410424C8}" type="presParOf" srcId="{E291745C-9CB7-49F9-B630-044596E4B612}" destId="{DBC933C6-FBEE-4414-9F2E-7D3F633F4EC5}" srcOrd="1" destOrd="0" presId="urn:microsoft.com/office/officeart/2005/8/layout/list1"/>
    <dgm:cxn modelId="{99B7FB5A-5B25-41FC-B531-5FC6FFF47D3D}" type="presParOf" srcId="{AA631DCE-5721-4807-B80A-22C5AEFD4D6C}" destId="{F8E22178-FDA3-4325-AEA4-5276D4328197}" srcOrd="5" destOrd="0" presId="urn:microsoft.com/office/officeart/2005/8/layout/list1"/>
    <dgm:cxn modelId="{8A4457DD-F9B1-4795-AF4B-A991C4B52B2C}" type="presParOf" srcId="{AA631DCE-5721-4807-B80A-22C5AEFD4D6C}" destId="{27D6FE18-CD31-47AC-9773-3A5C31D465BD}" srcOrd="6" destOrd="0" presId="urn:microsoft.com/office/officeart/2005/8/layout/list1"/>
    <dgm:cxn modelId="{81F96272-A308-4843-9940-22BF04CB6FAC}" type="presParOf" srcId="{AA631DCE-5721-4807-B80A-22C5AEFD4D6C}" destId="{54C6DDEB-763A-4E7B-8FC1-32C051F5EB3F}" srcOrd="7" destOrd="0" presId="urn:microsoft.com/office/officeart/2005/8/layout/list1"/>
    <dgm:cxn modelId="{A5D6C40D-A306-4973-A386-AB14EA771BCD}" type="presParOf" srcId="{AA631DCE-5721-4807-B80A-22C5AEFD4D6C}" destId="{5BB2FECC-5A0E-439F-B620-37984BC03C17}" srcOrd="8" destOrd="0" presId="urn:microsoft.com/office/officeart/2005/8/layout/list1"/>
    <dgm:cxn modelId="{DDEF63F8-9EB6-430C-908A-FB767A373A27}" type="presParOf" srcId="{5BB2FECC-5A0E-439F-B620-37984BC03C17}" destId="{CD56ED9A-A1C7-4F0E-9C4B-9CC16BD21B17}" srcOrd="0" destOrd="0" presId="urn:microsoft.com/office/officeart/2005/8/layout/list1"/>
    <dgm:cxn modelId="{8BD958E1-55D2-4EA4-BA90-7E207F40092A}" type="presParOf" srcId="{5BB2FECC-5A0E-439F-B620-37984BC03C17}" destId="{FEB322B0-EDF4-4E1D-93A7-07B93974ACAF}" srcOrd="1" destOrd="0" presId="urn:microsoft.com/office/officeart/2005/8/layout/list1"/>
    <dgm:cxn modelId="{DAC7841B-788A-464A-BE3D-41C62D5908C7}" type="presParOf" srcId="{AA631DCE-5721-4807-B80A-22C5AEFD4D6C}" destId="{FC490630-53BC-41B3-B053-4B44EA4B7D26}" srcOrd="9" destOrd="0" presId="urn:microsoft.com/office/officeart/2005/8/layout/list1"/>
    <dgm:cxn modelId="{BA5DC30B-52A9-442B-92EC-DF2FA8168013}" type="presParOf" srcId="{AA631DCE-5721-4807-B80A-22C5AEFD4D6C}" destId="{4D39EAD2-770A-476E-8A43-5B745E208955}" srcOrd="10" destOrd="0" presId="urn:microsoft.com/office/officeart/2005/8/layout/list1"/>
    <dgm:cxn modelId="{001B3E2E-56E2-4C68-9360-02E00A1F37C3}" type="presParOf" srcId="{AA631DCE-5721-4807-B80A-22C5AEFD4D6C}" destId="{F6B0EEE5-E14E-4C4F-9EC6-1E15B3FD784E}" srcOrd="11" destOrd="0" presId="urn:microsoft.com/office/officeart/2005/8/layout/list1"/>
    <dgm:cxn modelId="{EB02C1E1-04B3-4D49-ACB8-1FDFDEDC8A9B}" type="presParOf" srcId="{AA631DCE-5721-4807-B80A-22C5AEFD4D6C}" destId="{26749D56-2A24-4E8C-B1CC-0C538A0C1298}" srcOrd="12" destOrd="0" presId="urn:microsoft.com/office/officeart/2005/8/layout/list1"/>
    <dgm:cxn modelId="{7AA91E52-3608-4636-A7A9-321F9FD8DAF5}" type="presParOf" srcId="{26749D56-2A24-4E8C-B1CC-0C538A0C1298}" destId="{D8A450B3-D1F5-4C1B-AF72-4A8E2BED6A8D}" srcOrd="0" destOrd="0" presId="urn:microsoft.com/office/officeart/2005/8/layout/list1"/>
    <dgm:cxn modelId="{C20F4E0B-C8FE-4CBC-BDF8-6250F066F3CF}" type="presParOf" srcId="{26749D56-2A24-4E8C-B1CC-0C538A0C1298}" destId="{B8212FF0-B484-4DF1-A00E-958478E56329}" srcOrd="1" destOrd="0" presId="urn:microsoft.com/office/officeart/2005/8/layout/list1"/>
    <dgm:cxn modelId="{8C40EB83-22BD-4AEB-9F29-8E730E6029CF}" type="presParOf" srcId="{AA631DCE-5721-4807-B80A-22C5AEFD4D6C}" destId="{60539216-1AE6-4017-B959-C004E70E3330}" srcOrd="13" destOrd="0" presId="urn:microsoft.com/office/officeart/2005/8/layout/list1"/>
    <dgm:cxn modelId="{DBEF9F9B-0FC2-4AFB-BF6B-0DF2D7BAF8B2}" type="presParOf" srcId="{AA631DCE-5721-4807-B80A-22C5AEFD4D6C}" destId="{E3E62F70-1AC9-4E79-98BD-D2CEEDBA128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A212C41-C4F1-4F76-AA81-4D1511E51C48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607A3BF-AFBF-44D6-9D29-EF77936C1D7D}">
      <dgm:prSet/>
      <dgm:spPr/>
      <dgm:t>
        <a:bodyPr/>
        <a:lstStyle/>
        <a:p>
          <a:r>
            <a:rPr lang="en-US" dirty="0"/>
            <a:t>What is the composition of the team?</a:t>
          </a:r>
        </a:p>
      </dgm:t>
    </dgm:pt>
    <dgm:pt modelId="{CE28534C-2FF5-4057-A450-0728F217C285}" type="parTrans" cxnId="{FC62D8DE-3E6B-46BA-A528-E4EF1281C358}">
      <dgm:prSet/>
      <dgm:spPr/>
      <dgm:t>
        <a:bodyPr/>
        <a:lstStyle/>
        <a:p>
          <a:endParaRPr lang="en-US"/>
        </a:p>
      </dgm:t>
    </dgm:pt>
    <dgm:pt modelId="{06707C68-616D-4D33-9B29-8437252995DD}" type="sibTrans" cxnId="{FC62D8DE-3E6B-46BA-A528-E4EF1281C358}">
      <dgm:prSet/>
      <dgm:spPr/>
      <dgm:t>
        <a:bodyPr/>
        <a:lstStyle/>
        <a:p>
          <a:endParaRPr lang="en-US"/>
        </a:p>
      </dgm:t>
    </dgm:pt>
    <dgm:pt modelId="{84BDDACC-0360-4780-A74F-F52C666BA75B}">
      <dgm:prSet custT="1"/>
      <dgm:spPr/>
      <dgm:t>
        <a:bodyPr/>
        <a:lstStyle/>
        <a:p>
          <a:r>
            <a:rPr lang="en-US" sz="3600" dirty="0"/>
            <a:t>It Depends</a:t>
          </a:r>
        </a:p>
      </dgm:t>
    </dgm:pt>
    <dgm:pt modelId="{C4D21D02-AAED-4EF6-A748-78A931E36CE4}" type="parTrans" cxnId="{918BD302-F1CC-49B9-8113-9B91CB480041}">
      <dgm:prSet/>
      <dgm:spPr/>
      <dgm:t>
        <a:bodyPr/>
        <a:lstStyle/>
        <a:p>
          <a:endParaRPr lang="en-US"/>
        </a:p>
      </dgm:t>
    </dgm:pt>
    <dgm:pt modelId="{6094FD6A-744D-4A3A-9247-89047DC18A12}" type="sibTrans" cxnId="{918BD302-F1CC-49B9-8113-9B91CB480041}">
      <dgm:prSet/>
      <dgm:spPr/>
      <dgm:t>
        <a:bodyPr/>
        <a:lstStyle/>
        <a:p>
          <a:endParaRPr lang="en-US"/>
        </a:p>
      </dgm:t>
    </dgm:pt>
    <dgm:pt modelId="{47E025F0-8E0A-4766-BCEC-3F47278B4BAE}">
      <dgm:prSet/>
      <dgm:spPr/>
      <dgm:t>
        <a:bodyPr/>
        <a:lstStyle/>
        <a:p>
          <a:r>
            <a:rPr lang="en-US" dirty="0"/>
            <a:t>Scope of behavior?</a:t>
          </a:r>
        </a:p>
      </dgm:t>
    </dgm:pt>
    <dgm:pt modelId="{D921649A-A12A-4F98-A581-FDDE2BAEB61B}" type="parTrans" cxnId="{1C0ED9D6-842C-4CCC-A89B-A0F247C18E2E}">
      <dgm:prSet/>
      <dgm:spPr/>
      <dgm:t>
        <a:bodyPr/>
        <a:lstStyle/>
        <a:p>
          <a:endParaRPr lang="en-US"/>
        </a:p>
      </dgm:t>
    </dgm:pt>
    <dgm:pt modelId="{D02ABBF7-BA5A-4E2E-9E00-4B283B3DA555}" type="sibTrans" cxnId="{1C0ED9D6-842C-4CCC-A89B-A0F247C18E2E}">
      <dgm:prSet/>
      <dgm:spPr/>
      <dgm:t>
        <a:bodyPr/>
        <a:lstStyle/>
        <a:p>
          <a:endParaRPr lang="en-US"/>
        </a:p>
      </dgm:t>
    </dgm:pt>
    <dgm:pt modelId="{AF49A9C7-59CE-4B6B-95A8-7E3B7B8F64E1}">
      <dgm:prSet custT="1"/>
      <dgm:spPr/>
      <dgm:t>
        <a:bodyPr/>
        <a:lstStyle/>
        <a:p>
          <a:r>
            <a:rPr lang="en-US" sz="3600" dirty="0"/>
            <a:t>It Depends</a:t>
          </a:r>
        </a:p>
      </dgm:t>
    </dgm:pt>
    <dgm:pt modelId="{1C1D02AC-A582-4942-B6C2-8B226DB5BDE9}" type="parTrans" cxnId="{D1F7C26A-27B7-4267-AE49-E35E86A23F3D}">
      <dgm:prSet/>
      <dgm:spPr/>
      <dgm:t>
        <a:bodyPr/>
        <a:lstStyle/>
        <a:p>
          <a:endParaRPr lang="en-US"/>
        </a:p>
      </dgm:t>
    </dgm:pt>
    <dgm:pt modelId="{12B7E2F9-D83B-499A-B182-839A05F63956}" type="sibTrans" cxnId="{D1F7C26A-27B7-4267-AE49-E35E86A23F3D}">
      <dgm:prSet/>
      <dgm:spPr/>
      <dgm:t>
        <a:bodyPr/>
        <a:lstStyle/>
        <a:p>
          <a:endParaRPr lang="en-US"/>
        </a:p>
      </dgm:t>
    </dgm:pt>
    <dgm:pt modelId="{EA868319-E8E8-4FE9-B7B2-D74EFA17F2A8}">
      <dgm:prSet/>
      <dgm:spPr/>
      <dgm:t>
        <a:bodyPr/>
        <a:lstStyle/>
        <a:p>
          <a:r>
            <a:rPr lang="en-US" dirty="0"/>
            <a:t>What are the members responsibilities?</a:t>
          </a:r>
        </a:p>
      </dgm:t>
    </dgm:pt>
    <dgm:pt modelId="{49E722D3-EB78-4181-A8E2-0BDDE63B5DE1}" type="parTrans" cxnId="{3E48525F-030D-4D0E-9BEE-370E507A245F}">
      <dgm:prSet/>
      <dgm:spPr/>
      <dgm:t>
        <a:bodyPr/>
        <a:lstStyle/>
        <a:p>
          <a:endParaRPr lang="en-US"/>
        </a:p>
      </dgm:t>
    </dgm:pt>
    <dgm:pt modelId="{74F1921A-7575-477B-9287-72E2F76F5D73}" type="sibTrans" cxnId="{3E48525F-030D-4D0E-9BEE-370E507A245F}">
      <dgm:prSet/>
      <dgm:spPr/>
      <dgm:t>
        <a:bodyPr/>
        <a:lstStyle/>
        <a:p>
          <a:endParaRPr lang="en-US"/>
        </a:p>
      </dgm:t>
    </dgm:pt>
    <dgm:pt modelId="{A53C6CAD-8BF9-4638-BDE1-D4E45BD9969E}">
      <dgm:prSet custT="1"/>
      <dgm:spPr/>
      <dgm:t>
        <a:bodyPr/>
        <a:lstStyle/>
        <a:p>
          <a:r>
            <a:rPr lang="en-US" sz="3600" dirty="0"/>
            <a:t>It Depends</a:t>
          </a:r>
        </a:p>
      </dgm:t>
    </dgm:pt>
    <dgm:pt modelId="{DF5D2585-AFC4-433D-8421-9EFFC847EBD1}" type="parTrans" cxnId="{40EF6C0C-EC3C-4D9C-BE61-385ADB17E88B}">
      <dgm:prSet/>
      <dgm:spPr/>
      <dgm:t>
        <a:bodyPr/>
        <a:lstStyle/>
        <a:p>
          <a:endParaRPr lang="en-US"/>
        </a:p>
      </dgm:t>
    </dgm:pt>
    <dgm:pt modelId="{5A815F3C-2AF5-4891-94F6-20C1F34637E8}" type="sibTrans" cxnId="{40EF6C0C-EC3C-4D9C-BE61-385ADB17E88B}">
      <dgm:prSet/>
      <dgm:spPr/>
      <dgm:t>
        <a:bodyPr/>
        <a:lstStyle/>
        <a:p>
          <a:endParaRPr lang="en-US"/>
        </a:p>
      </dgm:t>
    </dgm:pt>
    <dgm:pt modelId="{32C30BBB-2ADF-42BF-90D8-809442E0AD38}" type="pres">
      <dgm:prSet presAssocID="{9A212C41-C4F1-4F76-AA81-4D1511E51C48}" presName="Name0" presStyleCnt="0">
        <dgm:presLayoutVars>
          <dgm:dir/>
          <dgm:animLvl val="lvl"/>
          <dgm:resizeHandles val="exact"/>
        </dgm:presLayoutVars>
      </dgm:prSet>
      <dgm:spPr/>
    </dgm:pt>
    <dgm:pt modelId="{2EBA4A94-AE2C-4251-8849-6C3DAA618218}" type="pres">
      <dgm:prSet presAssocID="{6607A3BF-AFBF-44D6-9D29-EF77936C1D7D}" presName="linNode" presStyleCnt="0"/>
      <dgm:spPr/>
    </dgm:pt>
    <dgm:pt modelId="{6BF154D7-2264-4023-9B83-A74BA3814A85}" type="pres">
      <dgm:prSet presAssocID="{6607A3BF-AFBF-44D6-9D29-EF77936C1D7D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6C3DDA9D-2265-4C22-8191-643F04005B78}" type="pres">
      <dgm:prSet presAssocID="{6607A3BF-AFBF-44D6-9D29-EF77936C1D7D}" presName="descendantText" presStyleLbl="alignAccFollowNode1" presStyleIdx="0" presStyleCnt="3" custLinFactNeighborX="-5785" custLinFactNeighborY="-12689">
        <dgm:presLayoutVars>
          <dgm:bulletEnabled val="1"/>
        </dgm:presLayoutVars>
      </dgm:prSet>
      <dgm:spPr/>
    </dgm:pt>
    <dgm:pt modelId="{D7BBD56D-0F51-4CF3-9AF3-95F7E04DE56E}" type="pres">
      <dgm:prSet presAssocID="{06707C68-616D-4D33-9B29-8437252995DD}" presName="sp" presStyleCnt="0"/>
      <dgm:spPr/>
    </dgm:pt>
    <dgm:pt modelId="{3725B713-7897-4F2F-A712-1A7AE07DE200}" type="pres">
      <dgm:prSet presAssocID="{47E025F0-8E0A-4766-BCEC-3F47278B4BAE}" presName="linNode" presStyleCnt="0"/>
      <dgm:spPr/>
    </dgm:pt>
    <dgm:pt modelId="{3053A335-7443-4C73-A856-BC41D09C88D2}" type="pres">
      <dgm:prSet presAssocID="{47E025F0-8E0A-4766-BCEC-3F47278B4BAE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BC7E5295-506E-4E06-80C9-F08316EC3920}" type="pres">
      <dgm:prSet presAssocID="{47E025F0-8E0A-4766-BCEC-3F47278B4BAE}" presName="descendantText" presStyleLbl="alignAccFollowNode1" presStyleIdx="1" presStyleCnt="3">
        <dgm:presLayoutVars>
          <dgm:bulletEnabled val="1"/>
        </dgm:presLayoutVars>
      </dgm:prSet>
      <dgm:spPr/>
    </dgm:pt>
    <dgm:pt modelId="{97578634-87FB-45D6-B7D3-B3B770474C1B}" type="pres">
      <dgm:prSet presAssocID="{D02ABBF7-BA5A-4E2E-9E00-4B283B3DA555}" presName="sp" presStyleCnt="0"/>
      <dgm:spPr/>
    </dgm:pt>
    <dgm:pt modelId="{38B564B4-2105-497E-AB19-04D98C605815}" type="pres">
      <dgm:prSet presAssocID="{EA868319-E8E8-4FE9-B7B2-D74EFA17F2A8}" presName="linNode" presStyleCnt="0"/>
      <dgm:spPr/>
    </dgm:pt>
    <dgm:pt modelId="{22ABDA1B-069F-495B-B625-4857A67D3208}" type="pres">
      <dgm:prSet presAssocID="{EA868319-E8E8-4FE9-B7B2-D74EFA17F2A8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266288A2-0B8B-472B-99E7-32BB5FFF45DC}" type="pres">
      <dgm:prSet presAssocID="{EA868319-E8E8-4FE9-B7B2-D74EFA17F2A8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A3C83801-9957-417C-B373-BE281ABCCF2B}" type="presOf" srcId="{EA868319-E8E8-4FE9-B7B2-D74EFA17F2A8}" destId="{22ABDA1B-069F-495B-B625-4857A67D3208}" srcOrd="0" destOrd="0" presId="urn:microsoft.com/office/officeart/2005/8/layout/vList5"/>
    <dgm:cxn modelId="{918BD302-F1CC-49B9-8113-9B91CB480041}" srcId="{6607A3BF-AFBF-44D6-9D29-EF77936C1D7D}" destId="{84BDDACC-0360-4780-A74F-F52C666BA75B}" srcOrd="0" destOrd="0" parTransId="{C4D21D02-AAED-4EF6-A748-78A931E36CE4}" sibTransId="{6094FD6A-744D-4A3A-9247-89047DC18A12}"/>
    <dgm:cxn modelId="{88045E0B-CE0E-4109-ABCF-066A163D682B}" type="presOf" srcId="{AF49A9C7-59CE-4B6B-95A8-7E3B7B8F64E1}" destId="{BC7E5295-506E-4E06-80C9-F08316EC3920}" srcOrd="0" destOrd="0" presId="urn:microsoft.com/office/officeart/2005/8/layout/vList5"/>
    <dgm:cxn modelId="{40EF6C0C-EC3C-4D9C-BE61-385ADB17E88B}" srcId="{EA868319-E8E8-4FE9-B7B2-D74EFA17F2A8}" destId="{A53C6CAD-8BF9-4638-BDE1-D4E45BD9969E}" srcOrd="0" destOrd="0" parTransId="{DF5D2585-AFC4-433D-8421-9EFFC847EBD1}" sibTransId="{5A815F3C-2AF5-4891-94F6-20C1F34637E8}"/>
    <dgm:cxn modelId="{8A82C61C-7468-4111-9913-CACC00C1A9AD}" type="presOf" srcId="{84BDDACC-0360-4780-A74F-F52C666BA75B}" destId="{6C3DDA9D-2265-4C22-8191-643F04005B78}" srcOrd="0" destOrd="0" presId="urn:microsoft.com/office/officeart/2005/8/layout/vList5"/>
    <dgm:cxn modelId="{3E48525F-030D-4D0E-9BEE-370E507A245F}" srcId="{9A212C41-C4F1-4F76-AA81-4D1511E51C48}" destId="{EA868319-E8E8-4FE9-B7B2-D74EFA17F2A8}" srcOrd="2" destOrd="0" parTransId="{49E722D3-EB78-4181-A8E2-0BDDE63B5DE1}" sibTransId="{74F1921A-7575-477B-9287-72E2F76F5D73}"/>
    <dgm:cxn modelId="{D1F7C26A-27B7-4267-AE49-E35E86A23F3D}" srcId="{47E025F0-8E0A-4766-BCEC-3F47278B4BAE}" destId="{AF49A9C7-59CE-4B6B-95A8-7E3B7B8F64E1}" srcOrd="0" destOrd="0" parTransId="{1C1D02AC-A582-4942-B6C2-8B226DB5BDE9}" sibTransId="{12B7E2F9-D83B-499A-B182-839A05F63956}"/>
    <dgm:cxn modelId="{B7546C4D-5FCB-402A-8981-637E97D5A4F9}" type="presOf" srcId="{A53C6CAD-8BF9-4638-BDE1-D4E45BD9969E}" destId="{266288A2-0B8B-472B-99E7-32BB5FFF45DC}" srcOrd="0" destOrd="0" presId="urn:microsoft.com/office/officeart/2005/8/layout/vList5"/>
    <dgm:cxn modelId="{907D4156-9BEB-493A-A656-92614510579E}" type="presOf" srcId="{9A212C41-C4F1-4F76-AA81-4D1511E51C48}" destId="{32C30BBB-2ADF-42BF-90D8-809442E0AD38}" srcOrd="0" destOrd="0" presId="urn:microsoft.com/office/officeart/2005/8/layout/vList5"/>
    <dgm:cxn modelId="{94579391-5B1E-493A-8F7F-40B21723B520}" type="presOf" srcId="{6607A3BF-AFBF-44D6-9D29-EF77936C1D7D}" destId="{6BF154D7-2264-4023-9B83-A74BA3814A85}" srcOrd="0" destOrd="0" presId="urn:microsoft.com/office/officeart/2005/8/layout/vList5"/>
    <dgm:cxn modelId="{9D537493-6283-4178-8766-4D841F9541B8}" type="presOf" srcId="{47E025F0-8E0A-4766-BCEC-3F47278B4BAE}" destId="{3053A335-7443-4C73-A856-BC41D09C88D2}" srcOrd="0" destOrd="0" presId="urn:microsoft.com/office/officeart/2005/8/layout/vList5"/>
    <dgm:cxn modelId="{1C0ED9D6-842C-4CCC-A89B-A0F247C18E2E}" srcId="{9A212C41-C4F1-4F76-AA81-4D1511E51C48}" destId="{47E025F0-8E0A-4766-BCEC-3F47278B4BAE}" srcOrd="1" destOrd="0" parTransId="{D921649A-A12A-4F98-A581-FDDE2BAEB61B}" sibTransId="{D02ABBF7-BA5A-4E2E-9E00-4B283B3DA555}"/>
    <dgm:cxn modelId="{FC62D8DE-3E6B-46BA-A528-E4EF1281C358}" srcId="{9A212C41-C4F1-4F76-AA81-4D1511E51C48}" destId="{6607A3BF-AFBF-44D6-9D29-EF77936C1D7D}" srcOrd="0" destOrd="0" parTransId="{CE28534C-2FF5-4057-A450-0728F217C285}" sibTransId="{06707C68-616D-4D33-9B29-8437252995DD}"/>
    <dgm:cxn modelId="{CECEE391-5424-4EB7-B113-12AFD956D45F}" type="presParOf" srcId="{32C30BBB-2ADF-42BF-90D8-809442E0AD38}" destId="{2EBA4A94-AE2C-4251-8849-6C3DAA618218}" srcOrd="0" destOrd="0" presId="urn:microsoft.com/office/officeart/2005/8/layout/vList5"/>
    <dgm:cxn modelId="{50197427-393C-4A1B-B001-99AFBBE3DB22}" type="presParOf" srcId="{2EBA4A94-AE2C-4251-8849-6C3DAA618218}" destId="{6BF154D7-2264-4023-9B83-A74BA3814A85}" srcOrd="0" destOrd="0" presId="urn:microsoft.com/office/officeart/2005/8/layout/vList5"/>
    <dgm:cxn modelId="{CE14E5BE-46F4-486C-BE78-938186813974}" type="presParOf" srcId="{2EBA4A94-AE2C-4251-8849-6C3DAA618218}" destId="{6C3DDA9D-2265-4C22-8191-643F04005B78}" srcOrd="1" destOrd="0" presId="urn:microsoft.com/office/officeart/2005/8/layout/vList5"/>
    <dgm:cxn modelId="{9336410F-2277-4773-965F-DDE452483579}" type="presParOf" srcId="{32C30BBB-2ADF-42BF-90D8-809442E0AD38}" destId="{D7BBD56D-0F51-4CF3-9AF3-95F7E04DE56E}" srcOrd="1" destOrd="0" presId="urn:microsoft.com/office/officeart/2005/8/layout/vList5"/>
    <dgm:cxn modelId="{F901919E-428A-4564-98D1-BD7466414853}" type="presParOf" srcId="{32C30BBB-2ADF-42BF-90D8-809442E0AD38}" destId="{3725B713-7897-4F2F-A712-1A7AE07DE200}" srcOrd="2" destOrd="0" presId="urn:microsoft.com/office/officeart/2005/8/layout/vList5"/>
    <dgm:cxn modelId="{685382AD-28AC-4391-999F-5BB2CDB5F836}" type="presParOf" srcId="{3725B713-7897-4F2F-A712-1A7AE07DE200}" destId="{3053A335-7443-4C73-A856-BC41D09C88D2}" srcOrd="0" destOrd="0" presId="urn:microsoft.com/office/officeart/2005/8/layout/vList5"/>
    <dgm:cxn modelId="{08DC03D3-9A20-43A4-AF13-36D78F311B59}" type="presParOf" srcId="{3725B713-7897-4F2F-A712-1A7AE07DE200}" destId="{BC7E5295-506E-4E06-80C9-F08316EC3920}" srcOrd="1" destOrd="0" presId="urn:microsoft.com/office/officeart/2005/8/layout/vList5"/>
    <dgm:cxn modelId="{8FDB7363-C573-4308-9DB6-D717A2CCE8E9}" type="presParOf" srcId="{32C30BBB-2ADF-42BF-90D8-809442E0AD38}" destId="{97578634-87FB-45D6-B7D3-B3B770474C1B}" srcOrd="3" destOrd="0" presId="urn:microsoft.com/office/officeart/2005/8/layout/vList5"/>
    <dgm:cxn modelId="{5961EE10-D815-4DAF-84D7-0316977CB4E0}" type="presParOf" srcId="{32C30BBB-2ADF-42BF-90D8-809442E0AD38}" destId="{38B564B4-2105-497E-AB19-04D98C605815}" srcOrd="4" destOrd="0" presId="urn:microsoft.com/office/officeart/2005/8/layout/vList5"/>
    <dgm:cxn modelId="{39CF6B3E-EF25-44B4-90CC-458DB6FC08F9}" type="presParOf" srcId="{38B564B4-2105-497E-AB19-04D98C605815}" destId="{22ABDA1B-069F-495B-B625-4857A67D3208}" srcOrd="0" destOrd="0" presId="urn:microsoft.com/office/officeart/2005/8/layout/vList5"/>
    <dgm:cxn modelId="{F248C162-1E81-4F63-8EF7-F588DA9B9237}" type="presParOf" srcId="{38B564B4-2105-497E-AB19-04D98C605815}" destId="{266288A2-0B8B-472B-99E7-32BB5FFF45D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22779C-D657-44AB-8ABB-9D748924D12B}">
      <dsp:nvSpPr>
        <dsp:cNvPr id="0" name=""/>
        <dsp:cNvSpPr/>
      </dsp:nvSpPr>
      <dsp:spPr>
        <a:xfrm>
          <a:off x="0" y="723224"/>
          <a:ext cx="6492875" cy="18876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3919" tIns="978916" rIns="503919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50% in Residence Halls 2017 &amp; 2018</a:t>
          </a: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65% of all MH calls live on campus </a:t>
          </a:r>
        </a:p>
      </dsp:txBody>
      <dsp:txXfrm>
        <a:off x="0" y="723224"/>
        <a:ext cx="6492875" cy="1887637"/>
      </dsp:txXfrm>
    </dsp:sp>
    <dsp:sp modelId="{B45B3B24-93FF-4710-9D44-91E2BBD1358B}">
      <dsp:nvSpPr>
        <dsp:cNvPr id="0" name=""/>
        <dsp:cNvSpPr/>
      </dsp:nvSpPr>
      <dsp:spPr>
        <a:xfrm>
          <a:off x="324643" y="29504"/>
          <a:ext cx="4545012" cy="13874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791" tIns="0" rIns="171791" bIns="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/>
            <a:t>KSU	</a:t>
          </a:r>
        </a:p>
      </dsp:txBody>
      <dsp:txXfrm>
        <a:off x="392372" y="97233"/>
        <a:ext cx="4409554" cy="1251982"/>
      </dsp:txXfrm>
    </dsp:sp>
    <dsp:sp modelId="{B2B32082-67BA-4EFE-A2B3-4D51D8EE7B4B}">
      <dsp:nvSpPr>
        <dsp:cNvPr id="0" name=""/>
        <dsp:cNvSpPr/>
      </dsp:nvSpPr>
      <dsp:spPr>
        <a:xfrm>
          <a:off x="0" y="3558382"/>
          <a:ext cx="6492875" cy="15175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3919" tIns="978916" rIns="503919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70% in Residence Halls 2017 &amp; 2018</a:t>
          </a:r>
        </a:p>
      </dsp:txBody>
      <dsp:txXfrm>
        <a:off x="0" y="3558382"/>
        <a:ext cx="6492875" cy="1517512"/>
      </dsp:txXfrm>
    </dsp:sp>
    <dsp:sp modelId="{436F857E-BB8E-4061-9589-37BA4BFB28FC}">
      <dsp:nvSpPr>
        <dsp:cNvPr id="0" name=""/>
        <dsp:cNvSpPr/>
      </dsp:nvSpPr>
      <dsp:spPr>
        <a:xfrm>
          <a:off x="324643" y="2864662"/>
          <a:ext cx="4545012" cy="1387440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791" tIns="0" rIns="171791" bIns="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/>
            <a:t>BGSU </a:t>
          </a:r>
        </a:p>
      </dsp:txBody>
      <dsp:txXfrm>
        <a:off x="392372" y="2932391"/>
        <a:ext cx="4409554" cy="12519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84B6F6-A9D9-44BA-831E-754FEC14E332}">
      <dsp:nvSpPr>
        <dsp:cNvPr id="0" name=""/>
        <dsp:cNvSpPr/>
      </dsp:nvSpPr>
      <dsp:spPr>
        <a:xfrm>
          <a:off x="0" y="511845"/>
          <a:ext cx="2846069" cy="180725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E82379-C97E-4D56-A4C6-146067F0005E}">
      <dsp:nvSpPr>
        <dsp:cNvPr id="0" name=""/>
        <dsp:cNvSpPr/>
      </dsp:nvSpPr>
      <dsp:spPr>
        <a:xfrm>
          <a:off x="316230" y="812264"/>
          <a:ext cx="2846069" cy="180725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marL="0" lvl="0" indent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100" kern="1200"/>
            <a:t>Engage</a:t>
          </a:r>
        </a:p>
      </dsp:txBody>
      <dsp:txXfrm>
        <a:off x="369163" y="865197"/>
        <a:ext cx="2740203" cy="1701388"/>
      </dsp:txXfrm>
    </dsp:sp>
    <dsp:sp modelId="{4A9C0126-55A5-4CBA-A431-3EDA3E16C848}">
      <dsp:nvSpPr>
        <dsp:cNvPr id="0" name=""/>
        <dsp:cNvSpPr/>
      </dsp:nvSpPr>
      <dsp:spPr>
        <a:xfrm>
          <a:off x="3478530" y="511845"/>
          <a:ext cx="2846069" cy="180725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143130-5548-4C88-A1A4-319D8A2537BD}">
      <dsp:nvSpPr>
        <dsp:cNvPr id="0" name=""/>
        <dsp:cNvSpPr/>
      </dsp:nvSpPr>
      <dsp:spPr>
        <a:xfrm>
          <a:off x="3794759" y="812264"/>
          <a:ext cx="2846069" cy="180725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marL="0" lvl="0" indent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100" kern="1200"/>
            <a:t>Assess</a:t>
          </a:r>
        </a:p>
      </dsp:txBody>
      <dsp:txXfrm>
        <a:off x="3847692" y="865197"/>
        <a:ext cx="2740203" cy="1701388"/>
      </dsp:txXfrm>
    </dsp:sp>
    <dsp:sp modelId="{8D2322C4-C3AA-41C7-9159-4B7347DA0983}">
      <dsp:nvSpPr>
        <dsp:cNvPr id="0" name=""/>
        <dsp:cNvSpPr/>
      </dsp:nvSpPr>
      <dsp:spPr>
        <a:xfrm>
          <a:off x="6957059" y="511845"/>
          <a:ext cx="2846069" cy="180725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1185DF-0F3E-4E81-A141-AB1A030B6421}">
      <dsp:nvSpPr>
        <dsp:cNvPr id="0" name=""/>
        <dsp:cNvSpPr/>
      </dsp:nvSpPr>
      <dsp:spPr>
        <a:xfrm>
          <a:off x="7273289" y="812264"/>
          <a:ext cx="2846069" cy="180725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marL="0" lvl="0" indent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100" kern="1200"/>
            <a:t>Refer</a:t>
          </a:r>
        </a:p>
      </dsp:txBody>
      <dsp:txXfrm>
        <a:off x="7326222" y="865197"/>
        <a:ext cx="2740203" cy="17013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DE9FAE-9B93-43B5-B465-2810D39EBD5F}">
      <dsp:nvSpPr>
        <dsp:cNvPr id="0" name=""/>
        <dsp:cNvSpPr/>
      </dsp:nvSpPr>
      <dsp:spPr>
        <a:xfrm>
          <a:off x="0" y="382710"/>
          <a:ext cx="6492875" cy="1107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3919" tIns="395732" rIns="503919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Weapons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De-escalation</a:t>
          </a:r>
        </a:p>
      </dsp:txBody>
      <dsp:txXfrm>
        <a:off x="0" y="382710"/>
        <a:ext cx="6492875" cy="1107225"/>
      </dsp:txXfrm>
    </dsp:sp>
    <dsp:sp modelId="{DD7879E0-AF06-4C09-86CA-DFF0BAB0FEBF}">
      <dsp:nvSpPr>
        <dsp:cNvPr id="0" name=""/>
        <dsp:cNvSpPr/>
      </dsp:nvSpPr>
      <dsp:spPr>
        <a:xfrm>
          <a:off x="324643" y="102270"/>
          <a:ext cx="4545012" cy="5608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791" tIns="0" rIns="171791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Engage</a:t>
          </a:r>
        </a:p>
      </dsp:txBody>
      <dsp:txXfrm>
        <a:off x="352023" y="129650"/>
        <a:ext cx="4490252" cy="506120"/>
      </dsp:txXfrm>
    </dsp:sp>
    <dsp:sp modelId="{27D6FE18-CD31-47AC-9773-3A5C31D465BD}">
      <dsp:nvSpPr>
        <dsp:cNvPr id="0" name=""/>
        <dsp:cNvSpPr/>
      </dsp:nvSpPr>
      <dsp:spPr>
        <a:xfrm>
          <a:off x="0" y="1872975"/>
          <a:ext cx="6492875" cy="1077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3919" tIns="395732" rIns="503919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Probable cause to believe there is a substantial risk of physical harm</a:t>
          </a:r>
        </a:p>
      </dsp:txBody>
      <dsp:txXfrm>
        <a:off x="0" y="1872975"/>
        <a:ext cx="6492875" cy="1077300"/>
      </dsp:txXfrm>
    </dsp:sp>
    <dsp:sp modelId="{DBC933C6-FBEE-4414-9F2E-7D3F633F4EC5}">
      <dsp:nvSpPr>
        <dsp:cNvPr id="0" name=""/>
        <dsp:cNvSpPr/>
      </dsp:nvSpPr>
      <dsp:spPr>
        <a:xfrm>
          <a:off x="324643" y="1592535"/>
          <a:ext cx="4545012" cy="560880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791" tIns="0" rIns="171791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Assess</a:t>
          </a:r>
        </a:p>
      </dsp:txBody>
      <dsp:txXfrm>
        <a:off x="352023" y="1619915"/>
        <a:ext cx="4490252" cy="506120"/>
      </dsp:txXfrm>
    </dsp:sp>
    <dsp:sp modelId="{4D39EAD2-770A-476E-8A43-5B745E208955}">
      <dsp:nvSpPr>
        <dsp:cNvPr id="0" name=""/>
        <dsp:cNvSpPr/>
      </dsp:nvSpPr>
      <dsp:spPr>
        <a:xfrm>
          <a:off x="0" y="3333315"/>
          <a:ext cx="6492875" cy="8079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3919" tIns="395732" rIns="503919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Emergency Psychological Services</a:t>
          </a:r>
        </a:p>
      </dsp:txBody>
      <dsp:txXfrm>
        <a:off x="0" y="3333315"/>
        <a:ext cx="6492875" cy="807975"/>
      </dsp:txXfrm>
    </dsp:sp>
    <dsp:sp modelId="{FEB322B0-EDF4-4E1D-93A7-07B93974ACAF}">
      <dsp:nvSpPr>
        <dsp:cNvPr id="0" name=""/>
        <dsp:cNvSpPr/>
      </dsp:nvSpPr>
      <dsp:spPr>
        <a:xfrm>
          <a:off x="324643" y="3052875"/>
          <a:ext cx="4545012" cy="560880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791" tIns="0" rIns="171791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Referral</a:t>
          </a:r>
        </a:p>
      </dsp:txBody>
      <dsp:txXfrm>
        <a:off x="352023" y="3080255"/>
        <a:ext cx="4490252" cy="506120"/>
      </dsp:txXfrm>
    </dsp:sp>
    <dsp:sp modelId="{E3E62F70-1AC9-4E79-98BD-D2CEEDBA1288}">
      <dsp:nvSpPr>
        <dsp:cNvPr id="0" name=""/>
        <dsp:cNvSpPr/>
      </dsp:nvSpPr>
      <dsp:spPr>
        <a:xfrm>
          <a:off x="0" y="4524330"/>
          <a:ext cx="6492875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212FF0-B484-4DF1-A00E-958478E56329}">
      <dsp:nvSpPr>
        <dsp:cNvPr id="0" name=""/>
        <dsp:cNvSpPr/>
      </dsp:nvSpPr>
      <dsp:spPr>
        <a:xfrm>
          <a:off x="324643" y="4243890"/>
          <a:ext cx="4545012" cy="56088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791" tIns="0" rIns="171791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Notification to other Partners</a:t>
          </a:r>
        </a:p>
      </dsp:txBody>
      <dsp:txXfrm>
        <a:off x="352023" y="4271270"/>
        <a:ext cx="4490252" cy="5061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3DDA9D-2265-4C22-8191-643F04005B78}">
      <dsp:nvSpPr>
        <dsp:cNvPr id="0" name=""/>
        <dsp:cNvSpPr/>
      </dsp:nvSpPr>
      <dsp:spPr>
        <a:xfrm rot="5400000">
          <a:off x="3621816" y="-1419596"/>
          <a:ext cx="1316235" cy="415544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600" kern="1200" dirty="0"/>
            <a:t>It Depends</a:t>
          </a:r>
        </a:p>
      </dsp:txBody>
      <dsp:txXfrm rot="-5400000">
        <a:off x="2202214" y="64259"/>
        <a:ext cx="4091187" cy="1187729"/>
      </dsp:txXfrm>
    </dsp:sp>
    <dsp:sp modelId="{6BF154D7-2264-4023-9B83-A74BA3814A85}">
      <dsp:nvSpPr>
        <dsp:cNvPr id="0" name=""/>
        <dsp:cNvSpPr/>
      </dsp:nvSpPr>
      <dsp:spPr>
        <a:xfrm>
          <a:off x="0" y="2492"/>
          <a:ext cx="2337435" cy="164529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What is the composition of the team?</a:t>
          </a:r>
        </a:p>
      </dsp:txBody>
      <dsp:txXfrm>
        <a:off x="80317" y="82809"/>
        <a:ext cx="2176801" cy="1484660"/>
      </dsp:txXfrm>
    </dsp:sp>
    <dsp:sp modelId="{BC7E5295-506E-4E06-80C9-F08316EC3920}">
      <dsp:nvSpPr>
        <dsp:cNvPr id="0" name=""/>
        <dsp:cNvSpPr/>
      </dsp:nvSpPr>
      <dsp:spPr>
        <a:xfrm rot="5400000">
          <a:off x="3757037" y="474980"/>
          <a:ext cx="1316235" cy="4155440"/>
        </a:xfrm>
        <a:prstGeom prst="round2Same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600" kern="1200" dirty="0"/>
            <a:t>It Depends</a:t>
          </a:r>
        </a:p>
      </dsp:txBody>
      <dsp:txXfrm rot="-5400000">
        <a:off x="2337435" y="1958836"/>
        <a:ext cx="4091187" cy="1187729"/>
      </dsp:txXfrm>
    </dsp:sp>
    <dsp:sp modelId="{3053A335-7443-4C73-A856-BC41D09C88D2}">
      <dsp:nvSpPr>
        <dsp:cNvPr id="0" name=""/>
        <dsp:cNvSpPr/>
      </dsp:nvSpPr>
      <dsp:spPr>
        <a:xfrm>
          <a:off x="0" y="1730052"/>
          <a:ext cx="2337435" cy="1645294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Scope of behavior?</a:t>
          </a:r>
        </a:p>
      </dsp:txBody>
      <dsp:txXfrm>
        <a:off x="80317" y="1810369"/>
        <a:ext cx="2176801" cy="1484660"/>
      </dsp:txXfrm>
    </dsp:sp>
    <dsp:sp modelId="{266288A2-0B8B-472B-99E7-32BB5FFF45DC}">
      <dsp:nvSpPr>
        <dsp:cNvPr id="0" name=""/>
        <dsp:cNvSpPr/>
      </dsp:nvSpPr>
      <dsp:spPr>
        <a:xfrm rot="5400000">
          <a:off x="3757037" y="2202539"/>
          <a:ext cx="1316235" cy="4155440"/>
        </a:xfrm>
        <a:prstGeom prst="round2Same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600" kern="1200" dirty="0"/>
            <a:t>It Depends</a:t>
          </a:r>
        </a:p>
      </dsp:txBody>
      <dsp:txXfrm rot="-5400000">
        <a:off x="2337435" y="3686395"/>
        <a:ext cx="4091187" cy="1187729"/>
      </dsp:txXfrm>
    </dsp:sp>
    <dsp:sp modelId="{22ABDA1B-069F-495B-B625-4857A67D3208}">
      <dsp:nvSpPr>
        <dsp:cNvPr id="0" name=""/>
        <dsp:cNvSpPr/>
      </dsp:nvSpPr>
      <dsp:spPr>
        <a:xfrm>
          <a:off x="0" y="3457612"/>
          <a:ext cx="2337435" cy="1645294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What are the members responsibilities?</a:t>
          </a:r>
        </a:p>
      </dsp:txBody>
      <dsp:txXfrm>
        <a:off x="80317" y="3537929"/>
        <a:ext cx="2176801" cy="14846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5FAC0-12DC-4A48-9D34-AA891431E3FE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28B3EE-A32F-4A51-98E2-3ABE5B559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947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87 % Students</a:t>
            </a:r>
          </a:p>
          <a:p>
            <a:endParaRPr lang="en-US" dirty="0"/>
          </a:p>
          <a:p>
            <a:r>
              <a:rPr lang="en-US" dirty="0"/>
              <a:t>Second is visitors or people not associated with university </a:t>
            </a:r>
          </a:p>
          <a:p>
            <a:endParaRPr lang="en-US" dirty="0"/>
          </a:p>
          <a:p>
            <a:r>
              <a:rPr lang="en-US" dirty="0"/>
              <a:t>Just KSU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8B3EE-A32F-4A51-98E2-3ABE5B55909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2506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Kent State University</a:t>
            </a:r>
          </a:p>
          <a:p>
            <a:pPr lvl="1"/>
            <a:r>
              <a:rPr lang="en-US" dirty="0"/>
              <a:t>https://www.kent.edu/stepupspeakout</a:t>
            </a:r>
          </a:p>
          <a:p>
            <a:pPr lvl="1"/>
            <a:r>
              <a:rPr lang="en-US" dirty="0"/>
              <a:t>Folders</a:t>
            </a:r>
          </a:p>
          <a:p>
            <a:pPr lvl="1"/>
            <a:r>
              <a:rPr lang="en-US" dirty="0"/>
              <a:t>App</a:t>
            </a:r>
          </a:p>
          <a:p>
            <a:pPr lvl="1"/>
            <a:r>
              <a:rPr lang="en-US" dirty="0"/>
              <a:t>Programming</a:t>
            </a:r>
          </a:p>
          <a:p>
            <a:pPr lvl="1"/>
            <a:endParaRPr lang="en-US" dirty="0"/>
          </a:p>
          <a:p>
            <a:r>
              <a:rPr lang="en-US" dirty="0"/>
              <a:t>24-hour hotlines</a:t>
            </a:r>
          </a:p>
          <a:p>
            <a:r>
              <a:rPr lang="en-US" dirty="0"/>
              <a:t>Campus Resources</a:t>
            </a:r>
          </a:p>
          <a:p>
            <a:r>
              <a:rPr lang="en-US" dirty="0"/>
              <a:t>Dealing with Disruptive People</a:t>
            </a:r>
          </a:p>
          <a:p>
            <a:r>
              <a:rPr lang="en-US" dirty="0"/>
              <a:t>Dealing with distressed People</a:t>
            </a:r>
          </a:p>
          <a:p>
            <a:r>
              <a:rPr lang="en-US" dirty="0"/>
              <a:t>Responding to Suicide Risk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8B3EE-A32F-4A51-98E2-3ABE5B55909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2150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8B3EE-A32F-4A51-98E2-3ABE5B55909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850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Talk about who is calling here. 3-5, 9-11pm difference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8B3EE-A32F-4A51-98E2-3ABE5B55909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63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Academic Buildings and Open Space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8B3EE-A32F-4A51-98E2-3ABE5B55909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211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Last two years and combined them KSU &amp; BGSU</a:t>
            </a:r>
          </a:p>
          <a:p>
            <a:endParaRPr lang="en-US" dirty="0"/>
          </a:p>
          <a:p>
            <a:r>
              <a:rPr lang="en-US" dirty="0"/>
              <a:t>82% Anxiety &amp; Depression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8B3EE-A32F-4A51-98E2-3ABE5B55909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604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Thoughts, threat, attempt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8B3EE-A32F-4A51-98E2-3ABE5B55909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7967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8B3EE-A32F-4A51-98E2-3ABE5B55909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1414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8B3EE-A32F-4A51-98E2-3ABE5B55909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695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8B3EE-A32F-4A51-98E2-3ABE5B55909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474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8B3EE-A32F-4A51-98E2-3ABE5B55909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30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94FC-6FBD-4EB1-892F-40B9D95274CC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CCD2-83F8-44B5-9B32-A76237264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53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94FC-6FBD-4EB1-892F-40B9D95274CC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CCD2-83F8-44B5-9B32-A76237264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93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94FC-6FBD-4EB1-892F-40B9D95274CC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CCD2-83F8-44B5-9B32-A76237264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122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94FC-6FBD-4EB1-892F-40B9D95274CC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CCD2-83F8-44B5-9B32-A76237264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617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94FC-6FBD-4EB1-892F-40B9D95274CC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CCD2-83F8-44B5-9B32-A76237264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21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94FC-6FBD-4EB1-892F-40B9D95274CC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CCD2-83F8-44B5-9B32-A76237264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713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94FC-6FBD-4EB1-892F-40B9D95274CC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CCD2-83F8-44B5-9B32-A76237264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430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94FC-6FBD-4EB1-892F-40B9D95274CC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CCD2-83F8-44B5-9B32-A76237264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657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94FC-6FBD-4EB1-892F-40B9D95274CC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CCD2-83F8-44B5-9B32-A76237264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428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94FC-6FBD-4EB1-892F-40B9D95274CC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CCD2-83F8-44B5-9B32-A76237264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320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94FC-6FBD-4EB1-892F-40B9D95274CC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CCD2-83F8-44B5-9B32-A76237264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128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E94FC-6FBD-4EB1-892F-40B9D95274CC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5CCD2-83F8-44B5-9B32-A76237264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300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F9EB9F2-07E2-4D64-BBD8-BB5B217F1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2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040F80-9266-4C81-9B76-4B7B9A72CB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0588" y="965199"/>
            <a:ext cx="6766078" cy="4927601"/>
          </a:xfrm>
        </p:spPr>
        <p:txBody>
          <a:bodyPr anchor="ctr">
            <a:normAutofit/>
          </a:bodyPr>
          <a:lstStyle/>
          <a:p>
            <a:pPr algn="l"/>
            <a:r>
              <a:rPr lang="en-US" sz="5400">
                <a:solidFill>
                  <a:schemeClr val="tx1">
                    <a:lumMod val="85000"/>
                    <a:lumOff val="15000"/>
                  </a:schemeClr>
                </a:solidFill>
              </a:rPr>
              <a:t>Crisis Intervention in Higher Education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BD9664-2EC2-43D4-999F-5B32EB81A7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3257" y="965198"/>
            <a:ext cx="2707937" cy="4927602"/>
          </a:xfrm>
        </p:spPr>
        <p:txBody>
          <a:bodyPr anchor="ctr">
            <a:normAutofit/>
          </a:bodyPr>
          <a:lstStyle/>
          <a:p>
            <a:pPr algn="r"/>
            <a:endParaRPr lang="en-US" sz="2000">
              <a:solidFill>
                <a:schemeClr val="accent1"/>
              </a:solidFill>
            </a:endParaRPr>
          </a:p>
          <a:p>
            <a:pPr algn="r"/>
            <a:r>
              <a:rPr lang="en-US" sz="2000">
                <a:solidFill>
                  <a:schemeClr val="accent1"/>
                </a:solidFill>
              </a:rPr>
              <a:t>Officer Jeff Futo</a:t>
            </a:r>
          </a:p>
          <a:p>
            <a:pPr algn="r"/>
            <a:r>
              <a:rPr lang="en-US" sz="2000">
                <a:solidFill>
                  <a:schemeClr val="accent1"/>
                </a:solidFill>
              </a:rPr>
              <a:t>Captain Chris Jenkins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0C57C7C-DFE9-4A1E-B7A9-DF40E633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3336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02068-C648-43E5-AD05-53CABB0AE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 the depression (67%) calls…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A5D1743-634A-4E51-93DE-84C7A8660C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52012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31522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0F519FC-14FB-491B-B292-4C5F1DB4E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</a:rPr>
              <a:t>What is an officer’s most likely MH crisis call?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42CE8-07B7-4D07-AFFA-123A37492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216" y="3092970"/>
            <a:ext cx="11082528" cy="26939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>
                <a:solidFill>
                  <a:srgbClr val="000000"/>
                </a:solidFill>
              </a:rPr>
              <a:t>A depressed student living on campus having suicide related thoughts or behavior</a:t>
            </a:r>
          </a:p>
        </p:txBody>
      </p:sp>
    </p:spTree>
    <p:extLst>
      <p:ext uri="{BB962C8B-B14F-4D97-AF65-F5344CB8AC3E}">
        <p14:creationId xmlns:p14="http://schemas.microsoft.com/office/powerpoint/2010/main" val="2581840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15F86-2B3A-468E-AA19-971ACE283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US"/>
              <a:t>Crisis Intervention Team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1EF8D19-6A61-4ED8-A2B9-7516B3C800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400943"/>
            <a:ext cx="4635571" cy="4056124"/>
          </a:xfrm>
          <a:prstGeom prst="rect">
            <a:avLst/>
          </a:prstGeom>
          <a:effectLst/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BB41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F3422-8831-44DA-8F82-E09E9800F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/>
              <a:t>Crisis Intervention Team (CIT) programs are community-based programs that bring together law enforcement, mental health professionals, mental health advocates, and other partners to improve community responses to mental health crises.</a:t>
            </a:r>
          </a:p>
        </p:txBody>
      </p:sp>
    </p:spTree>
    <p:extLst>
      <p:ext uri="{BB962C8B-B14F-4D97-AF65-F5344CB8AC3E}">
        <p14:creationId xmlns:p14="http://schemas.microsoft.com/office/powerpoint/2010/main" val="33316488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46B56A-9569-4179-9CD0-8C92F4500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r>
              <a:rPr lang="en-US" dirty="0"/>
              <a:t>CIT Training for Police (Security)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C5076-BF59-490F-943A-D1DE84602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1612" y="2569985"/>
            <a:ext cx="4392300" cy="3199523"/>
          </a:xfrm>
        </p:spPr>
        <p:txBody>
          <a:bodyPr>
            <a:normAutofit/>
          </a:bodyPr>
          <a:lstStyle/>
          <a:p>
            <a:pPr lvl="1"/>
            <a:r>
              <a:rPr lang="en-US" sz="2000" dirty="0"/>
              <a:t>Mental Illness Overview</a:t>
            </a:r>
          </a:p>
          <a:p>
            <a:pPr lvl="1"/>
            <a:r>
              <a:rPr lang="en-US" sz="2000" dirty="0"/>
              <a:t>Medications and Side Effects </a:t>
            </a:r>
          </a:p>
          <a:p>
            <a:pPr lvl="1"/>
            <a:r>
              <a:rPr lang="en-US" sz="2000" dirty="0"/>
              <a:t>Alcohol and Drug Assessment </a:t>
            </a:r>
          </a:p>
          <a:p>
            <a:pPr lvl="1"/>
            <a:r>
              <a:rPr lang="en-US" sz="2000" dirty="0"/>
              <a:t>Co-Occurring Disorders </a:t>
            </a:r>
          </a:p>
          <a:p>
            <a:pPr lvl="1"/>
            <a:r>
              <a:rPr lang="en-US" sz="2000" dirty="0"/>
              <a:t>Developmental Disabilities </a:t>
            </a:r>
          </a:p>
          <a:p>
            <a:pPr lvl="1"/>
            <a:r>
              <a:rPr lang="en-US" sz="2000" dirty="0"/>
              <a:t>Family &amp; Consumer Perspective </a:t>
            </a:r>
          </a:p>
          <a:p>
            <a:pPr lvl="1"/>
            <a:r>
              <a:rPr lang="en-US" sz="2000" dirty="0"/>
              <a:t>Suicide Prevention</a:t>
            </a:r>
          </a:p>
          <a:p>
            <a:pPr lvl="1"/>
            <a:endParaRPr lang="en-US" sz="1600" dirty="0"/>
          </a:p>
          <a:p>
            <a:pPr lvl="1"/>
            <a:endParaRPr lang="en-US" sz="10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FA165D3-CD54-40A6-8D8B-9C05AA77A189}"/>
              </a:ext>
            </a:extLst>
          </p:cNvPr>
          <p:cNvSpPr txBox="1">
            <a:spLocks/>
          </p:cNvSpPr>
          <p:nvPr/>
        </p:nvSpPr>
        <p:spPr>
          <a:xfrm>
            <a:off x="5499847" y="2569985"/>
            <a:ext cx="4392300" cy="3199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000" dirty="0"/>
              <a:t>Civil Commitment </a:t>
            </a:r>
          </a:p>
          <a:p>
            <a:pPr lvl="1"/>
            <a:r>
              <a:rPr lang="en-US" sz="2000" dirty="0"/>
              <a:t>Mental Health Diversity </a:t>
            </a:r>
          </a:p>
          <a:p>
            <a:pPr lvl="1"/>
            <a:r>
              <a:rPr lang="en-US" sz="2000" dirty="0"/>
              <a:t>Policies and Procedures </a:t>
            </a:r>
          </a:p>
          <a:p>
            <a:pPr lvl="1"/>
            <a:r>
              <a:rPr lang="en-US" sz="2000" dirty="0"/>
              <a:t>Community Resources </a:t>
            </a:r>
          </a:p>
          <a:p>
            <a:pPr lvl="1"/>
            <a:r>
              <a:rPr lang="en-US" sz="2000" dirty="0"/>
              <a:t>Engagement and De-escalation </a:t>
            </a:r>
          </a:p>
          <a:p>
            <a:pPr lvl="1"/>
            <a:r>
              <a:rPr lang="en-US" sz="2000" dirty="0"/>
              <a:t>Role Play</a:t>
            </a:r>
          </a:p>
          <a:p>
            <a:pPr lvl="1"/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7870943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1739CA5-F0F5-48E1-8E8C-F24B71827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3">
            <a:extLst>
              <a:ext uri="{FF2B5EF4-FFF2-40B4-BE49-F238E27FC236}">
                <a16:creationId xmlns:a16="http://schemas.microsoft.com/office/drawing/2014/main" id="{3EAD2937-F230-41D4-B9C5-975B129BFC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CD444A3-C338-4886-B7F1-4BA2AF46EB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ECEB8F-591F-42D6-B694-BBBCB78B0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2656" y="1444741"/>
            <a:ext cx="9357865" cy="104190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CIT - Higher Education Composition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63D44-1FCD-4DA5-AADD-B47D29978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2656" y="2701427"/>
            <a:ext cx="4483324" cy="269996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u="sng" dirty="0"/>
              <a:t>Police/Security </a:t>
            </a:r>
          </a:p>
          <a:p>
            <a:r>
              <a:rPr lang="en-US" sz="2000" dirty="0"/>
              <a:t>Mental Health Professionals</a:t>
            </a:r>
          </a:p>
          <a:p>
            <a:r>
              <a:rPr lang="en-US" sz="2000" dirty="0"/>
              <a:t>Student Affairs</a:t>
            </a:r>
          </a:p>
          <a:p>
            <a:r>
              <a:rPr lang="en-US" sz="2000" dirty="0"/>
              <a:t>Residence Services Staff</a:t>
            </a:r>
          </a:p>
          <a:p>
            <a:r>
              <a:rPr lang="en-US" sz="2000" dirty="0"/>
              <a:t>Legal</a:t>
            </a:r>
          </a:p>
          <a:p>
            <a:r>
              <a:rPr lang="en-US" sz="2000" dirty="0"/>
              <a:t>Dean of Students</a:t>
            </a:r>
          </a:p>
          <a:p>
            <a:endParaRPr lang="en-US" sz="20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4245535-4B76-4E74-8091-D96DD6952313}"/>
              </a:ext>
            </a:extLst>
          </p:cNvPr>
          <p:cNvSpPr txBox="1">
            <a:spLocks/>
          </p:cNvSpPr>
          <p:nvPr/>
        </p:nvSpPr>
        <p:spPr>
          <a:xfrm>
            <a:off x="6256020" y="2701427"/>
            <a:ext cx="4554501" cy="26999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Faculty</a:t>
            </a:r>
          </a:p>
          <a:p>
            <a:r>
              <a:rPr lang="en-US" sz="2000" dirty="0"/>
              <a:t>Student Conduct</a:t>
            </a:r>
          </a:p>
          <a:p>
            <a:r>
              <a:rPr lang="en-US" sz="2000" u="sng" dirty="0"/>
              <a:t>Emergency Psychological Services</a:t>
            </a:r>
          </a:p>
          <a:p>
            <a:r>
              <a:rPr lang="en-US" sz="2000" dirty="0"/>
              <a:t>Advising</a:t>
            </a:r>
          </a:p>
          <a:p>
            <a:r>
              <a:rPr lang="en-US" sz="2000" dirty="0"/>
              <a:t>Ombud</a:t>
            </a:r>
          </a:p>
        </p:txBody>
      </p:sp>
    </p:spTree>
    <p:extLst>
      <p:ext uri="{BB962C8B-B14F-4D97-AF65-F5344CB8AC3E}">
        <p14:creationId xmlns:p14="http://schemas.microsoft.com/office/powerpoint/2010/main" val="1442034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59EE887-AF05-4C78-9914-59E660D75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</a:rPr>
              <a:t>Patrol Officer’s Role in a Crisis	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DBE47D5-1A45-4596-BF3E-8591BA4C35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3881115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793411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8C7CE2E-A288-4EC0-8BDE-ADD8A602A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Difficulties	</a:t>
            </a:r>
          </a:p>
        </p:txBody>
      </p:sp>
      <p:graphicFrame>
        <p:nvGraphicFramePr>
          <p:cNvPr id="20" name="Content Placeholder 2">
            <a:extLst>
              <a:ext uri="{FF2B5EF4-FFF2-40B4-BE49-F238E27FC236}">
                <a16:creationId xmlns:a16="http://schemas.microsoft.com/office/drawing/2014/main" id="{2AC80FC4-88E7-48D1-9205-DCC12B66AB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5668702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102359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DD47C0-37AE-4E25-8880-AAF523743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r>
              <a:rPr lang="en-US" dirty="0"/>
              <a:t>Mental Health Crisis Reporting Initiatives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EFE30-6740-4A5A-9981-B5CE5B1B8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8064" y="2853879"/>
            <a:ext cx="9637776" cy="2714771"/>
          </a:xfrm>
        </p:spPr>
        <p:txBody>
          <a:bodyPr>
            <a:normAutofit/>
          </a:bodyPr>
          <a:lstStyle/>
          <a:p>
            <a:r>
              <a:rPr lang="en-US" sz="2000" dirty="0"/>
              <a:t>An initiative designed to provide community members with local mental health resources related to recognizing, dealing with and reporting behavioral and mental health concerns</a:t>
            </a:r>
          </a:p>
        </p:txBody>
      </p:sp>
    </p:spTree>
    <p:extLst>
      <p:ext uri="{BB962C8B-B14F-4D97-AF65-F5344CB8AC3E}">
        <p14:creationId xmlns:p14="http://schemas.microsoft.com/office/powerpoint/2010/main" val="29412695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21835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B13815E-AB64-4DEB-A101-B86A117B8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Behavioral Intervention Teams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8806FEC-A373-431D-BFAB-F009AE1E40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0757089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8654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8888BF-A92D-496B-94F3-9C0F24FB8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Presentation Overview 	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1E145-246C-4F8C-AF9A-A2B9F5178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1662545"/>
            <a:ext cx="6377769" cy="5450777"/>
          </a:xfrm>
        </p:spPr>
        <p:txBody>
          <a:bodyPr anchor="ctr">
            <a:normAutofit lnSpcReduction="10000"/>
          </a:bodyPr>
          <a:lstStyle/>
          <a:p>
            <a:endParaRPr lang="en-US" sz="1900" dirty="0"/>
          </a:p>
          <a:p>
            <a:endParaRPr lang="en-US" sz="1900" dirty="0"/>
          </a:p>
          <a:p>
            <a:r>
              <a:rPr lang="en-US" sz="1900" dirty="0"/>
              <a:t>Statistical Data on Crisis Calls at Kent State &amp; Bowling Green</a:t>
            </a:r>
          </a:p>
          <a:p>
            <a:pPr marL="0" indent="0">
              <a:buNone/>
            </a:pPr>
            <a:endParaRPr lang="en-US" sz="1900" dirty="0"/>
          </a:p>
          <a:p>
            <a:r>
              <a:rPr lang="en-US" sz="1900" dirty="0"/>
              <a:t>Crisis Intervention Team  </a:t>
            </a:r>
          </a:p>
          <a:p>
            <a:pPr lvl="1"/>
            <a:r>
              <a:rPr lang="en-US" sz="1900" dirty="0"/>
              <a:t>A Police Officer’s role in a mental health crisis</a:t>
            </a:r>
          </a:p>
          <a:p>
            <a:pPr lvl="1"/>
            <a:endParaRPr lang="en-US" sz="1900" dirty="0"/>
          </a:p>
          <a:p>
            <a:r>
              <a:rPr lang="en-US" sz="1900" dirty="0"/>
              <a:t>Mental Health Crisis Reporting Initiatives</a:t>
            </a:r>
          </a:p>
          <a:p>
            <a:pPr marL="457200" lvl="1" indent="0">
              <a:buNone/>
            </a:pPr>
            <a:endParaRPr lang="en-US" sz="1900" dirty="0"/>
          </a:p>
          <a:p>
            <a:r>
              <a:rPr lang="en-US" sz="1900" dirty="0"/>
              <a:t>Behavioral Intervention Teams</a:t>
            </a:r>
          </a:p>
          <a:p>
            <a:endParaRPr lang="en-US" sz="1900" dirty="0"/>
          </a:p>
          <a:p>
            <a:endParaRPr lang="en-US" sz="1900" dirty="0"/>
          </a:p>
          <a:p>
            <a:endParaRPr lang="en-US" sz="1900" dirty="0"/>
          </a:p>
          <a:p>
            <a:pPr lvl="1"/>
            <a:endParaRPr lang="en-US" sz="1900" dirty="0"/>
          </a:p>
          <a:p>
            <a:pPr marL="457200" lvl="1" indent="0">
              <a:buNone/>
            </a:pPr>
            <a:r>
              <a:rPr lang="en-US" sz="1900" dirty="0"/>
              <a:t> </a:t>
            </a:r>
          </a:p>
          <a:p>
            <a:endParaRPr lang="en-US" sz="1900" dirty="0"/>
          </a:p>
          <a:p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6728566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8888BF-A92D-496B-94F3-9C0F24FB8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Questions	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1E145-246C-4F8C-AF9A-A2B9F5178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1662545"/>
            <a:ext cx="6377769" cy="5450777"/>
          </a:xfrm>
        </p:spPr>
        <p:txBody>
          <a:bodyPr anchor="ctr">
            <a:normAutofit lnSpcReduction="10000"/>
          </a:bodyPr>
          <a:lstStyle/>
          <a:p>
            <a:endParaRPr lang="en-US" sz="1900" dirty="0"/>
          </a:p>
          <a:p>
            <a:endParaRPr lang="en-US" sz="1900" dirty="0"/>
          </a:p>
          <a:p>
            <a:r>
              <a:rPr lang="en-US" sz="1900" dirty="0"/>
              <a:t>Statistical Data on Crisis Calls at Kent State &amp; Bowling Green</a:t>
            </a:r>
          </a:p>
          <a:p>
            <a:pPr marL="0" indent="0">
              <a:buNone/>
            </a:pPr>
            <a:endParaRPr lang="en-US" sz="1900" dirty="0"/>
          </a:p>
          <a:p>
            <a:r>
              <a:rPr lang="en-US" sz="1900" dirty="0"/>
              <a:t>Crisis Intervention Team  </a:t>
            </a:r>
          </a:p>
          <a:p>
            <a:pPr lvl="1"/>
            <a:r>
              <a:rPr lang="en-US" sz="1900" dirty="0"/>
              <a:t>A Police Officer’s role in a mental health crisis</a:t>
            </a:r>
          </a:p>
          <a:p>
            <a:pPr lvl="1"/>
            <a:endParaRPr lang="en-US" sz="1900" dirty="0"/>
          </a:p>
          <a:p>
            <a:r>
              <a:rPr lang="en-US" sz="1900" dirty="0"/>
              <a:t>Mental Health Crisis Reporting Initiatives</a:t>
            </a:r>
          </a:p>
          <a:p>
            <a:pPr marL="457200" lvl="1" indent="0">
              <a:buNone/>
            </a:pPr>
            <a:endParaRPr lang="en-US" sz="1900" dirty="0"/>
          </a:p>
          <a:p>
            <a:r>
              <a:rPr lang="en-US" sz="1900" dirty="0"/>
              <a:t>Behavioral Intervention Teams</a:t>
            </a:r>
          </a:p>
          <a:p>
            <a:endParaRPr lang="en-US" sz="1900" dirty="0"/>
          </a:p>
          <a:p>
            <a:endParaRPr lang="en-US" sz="1900" dirty="0"/>
          </a:p>
          <a:p>
            <a:endParaRPr lang="en-US" sz="1900" dirty="0"/>
          </a:p>
          <a:p>
            <a:pPr lvl="1"/>
            <a:endParaRPr lang="en-US" sz="1900" dirty="0"/>
          </a:p>
          <a:p>
            <a:pPr marL="457200" lvl="1" indent="0">
              <a:buNone/>
            </a:pPr>
            <a:r>
              <a:rPr lang="en-US" sz="1900" dirty="0"/>
              <a:t> </a:t>
            </a:r>
          </a:p>
          <a:p>
            <a:endParaRPr lang="en-US" sz="1900" dirty="0"/>
          </a:p>
          <a:p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47507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E677C-8A29-4212-9A69-8E702B184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we seeing?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C01DCA5-A2F8-4AFB-B5AC-3B347762C8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214659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14845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617A6-2043-46C1-9857-8A48416A3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are the Crisis Calls?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322F8756-6A8E-415E-B1AB-BEDA492724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664583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0762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14E9B-71A4-4453-8353-E5EFFCA98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are the crisis calls?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70A91A3-136C-41AC-AC57-D0AFD65877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840779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3785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9F213-71E1-43BD-B82D-1C3C3092B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are the crisis calls?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CAB93B6-2657-48AF-B1E0-004056B9CE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591205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9955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6D63F-8B69-4538-9FCD-BB8942CAA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are Crisis Calls?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D4D5D9A6-E83B-41FF-B3BB-ECEB4AB681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464320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89453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969882D-829F-4325-9DB1-B2062457E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Where are the calls?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6692458-13A8-41CC-B382-7779B3FFE8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6418692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00073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270E9-6CBB-4CD8-82BA-533D54555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we dealing with?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1FD2CB9-ED4F-4E55-B85B-0AEF5068BD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2191972"/>
              </p:ext>
            </p:extLst>
          </p:nvPr>
        </p:nvGraphicFramePr>
        <p:xfrm>
          <a:off x="838200" y="1825625"/>
          <a:ext cx="10515600" cy="4547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66253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479</Words>
  <Application>Microsoft Office PowerPoint</Application>
  <PresentationFormat>Widescreen</PresentationFormat>
  <Paragraphs>142</Paragraphs>
  <Slides>20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Crisis Intervention in Higher Education </vt:lpstr>
      <vt:lpstr>Presentation Overview  </vt:lpstr>
      <vt:lpstr>What are we seeing?</vt:lpstr>
      <vt:lpstr>When are the Crisis Calls?</vt:lpstr>
      <vt:lpstr>When are the crisis calls?</vt:lpstr>
      <vt:lpstr>When are the crisis calls?</vt:lpstr>
      <vt:lpstr>When are Crisis Calls?</vt:lpstr>
      <vt:lpstr>Where are the calls?</vt:lpstr>
      <vt:lpstr>What are we dealing with?</vt:lpstr>
      <vt:lpstr>Of the depression (67%) calls…</vt:lpstr>
      <vt:lpstr>What is an officer’s most likely MH crisis call?</vt:lpstr>
      <vt:lpstr>Crisis Intervention Team</vt:lpstr>
      <vt:lpstr>CIT Training for Police (Security)</vt:lpstr>
      <vt:lpstr>CIT - Higher Education Composition </vt:lpstr>
      <vt:lpstr>Patrol Officer’s Role in a Crisis </vt:lpstr>
      <vt:lpstr>Difficulties </vt:lpstr>
      <vt:lpstr>Mental Health Crisis Reporting Initiatives</vt:lpstr>
      <vt:lpstr>PowerPoint Presentation</vt:lpstr>
      <vt:lpstr>Behavioral Intervention Teams</vt:lpstr>
      <vt:lpstr>Questions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Crisis Intervention in Higher Education </dc:title>
  <dc:creator>Futo, Jeff</dc:creator>
  <cp:lastModifiedBy>Futo, Jeff</cp:lastModifiedBy>
  <cp:revision>3</cp:revision>
  <dcterms:created xsi:type="dcterms:W3CDTF">2019-09-20T18:42:52Z</dcterms:created>
  <dcterms:modified xsi:type="dcterms:W3CDTF">2019-09-23T16:58:44Z</dcterms:modified>
</cp:coreProperties>
</file>